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3"/>
  </p:notesMasterIdLst>
  <p:sldIdLst>
    <p:sldId id="256" r:id="rId2"/>
    <p:sldId id="258" r:id="rId3"/>
    <p:sldId id="257"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9880E9-BB12-4641-B3CD-C66BCE686B31}" v="58" dt="2023-10-09T09:49:07.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221" autoAdjust="0"/>
  </p:normalViewPr>
  <p:slideViewPr>
    <p:cSldViewPr snapToGrid="0">
      <p:cViewPr varScale="1">
        <p:scale>
          <a:sx n="79" d="100"/>
          <a:sy n="79" d="100"/>
        </p:scale>
        <p:origin x="1830" y="9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Pherson, James" userId="27464c94-da43-45cd-aa05-56635a6ece43" providerId="ADAL" clId="{3F9880E9-BB12-4641-B3CD-C66BCE686B31}"/>
    <pc:docChg chg="custSel modSld">
      <pc:chgData name="McPherson, James" userId="27464c94-da43-45cd-aa05-56635a6ece43" providerId="ADAL" clId="{3F9880E9-BB12-4641-B3CD-C66BCE686B31}" dt="2023-10-09T10:02:35.161" v="238" actId="20577"/>
      <pc:docMkLst>
        <pc:docMk/>
      </pc:docMkLst>
      <pc:sldChg chg="addSp modSp">
        <pc:chgData name="McPherson, James" userId="27464c94-da43-45cd-aa05-56635a6ece43" providerId="ADAL" clId="{3F9880E9-BB12-4641-B3CD-C66BCE686B31}" dt="2023-10-09T08:54:53.605" v="10"/>
        <pc:sldMkLst>
          <pc:docMk/>
          <pc:sldMk cId="677561683" sldId="256"/>
        </pc:sldMkLst>
        <pc:picChg chg="add mod">
          <ac:chgData name="McPherson, James" userId="27464c94-da43-45cd-aa05-56635a6ece43" providerId="ADAL" clId="{3F9880E9-BB12-4641-B3CD-C66BCE686B31}" dt="2023-10-09T08:54:53.605" v="10"/>
          <ac:picMkLst>
            <pc:docMk/>
            <pc:sldMk cId="677561683" sldId="256"/>
            <ac:picMk id="8" creationId="{C2C0CEF7-B4A9-BC62-A5F6-FA8CA2E16EFF}"/>
          </ac:picMkLst>
        </pc:picChg>
      </pc:sldChg>
      <pc:sldChg chg="addSp delSp modSp mod modTransition modAnim">
        <pc:chgData name="McPherson, James" userId="27464c94-da43-45cd-aa05-56635a6ece43" providerId="ADAL" clId="{3F9880E9-BB12-4641-B3CD-C66BCE686B31}" dt="2023-10-09T09:02:56.174" v="26"/>
        <pc:sldMkLst>
          <pc:docMk/>
          <pc:sldMk cId="3762926930" sldId="257"/>
        </pc:sldMkLst>
        <pc:picChg chg="add del mod">
          <ac:chgData name="McPherson, James" userId="27464c94-da43-45cd-aa05-56635a6ece43" providerId="ADAL" clId="{3F9880E9-BB12-4641-B3CD-C66BCE686B31}" dt="2023-10-09T09:00:55.364" v="16"/>
          <ac:picMkLst>
            <pc:docMk/>
            <pc:sldMk cId="3762926930" sldId="257"/>
            <ac:picMk id="7" creationId="{AEF39A63-AA47-BD22-D36C-F1DFFD7BF5CB}"/>
          </ac:picMkLst>
        </pc:picChg>
        <pc:picChg chg="add del mod ord">
          <ac:chgData name="McPherson, James" userId="27464c94-da43-45cd-aa05-56635a6ece43" providerId="ADAL" clId="{3F9880E9-BB12-4641-B3CD-C66BCE686B31}" dt="2023-10-09T09:01:01.857" v="17"/>
          <ac:picMkLst>
            <pc:docMk/>
            <pc:sldMk cId="3762926930" sldId="257"/>
            <ac:picMk id="11" creationId="{E35F58E5-B7C6-59DD-86F9-4B510544CFB5}"/>
          </ac:picMkLst>
        </pc:picChg>
        <pc:picChg chg="mod modCrop">
          <ac:chgData name="McPherson, James" userId="27464c94-da43-45cd-aa05-56635a6ece43" providerId="ADAL" clId="{3F9880E9-BB12-4641-B3CD-C66BCE686B31}" dt="2023-10-09T08:41:30.212" v="2" actId="14100"/>
          <ac:picMkLst>
            <pc:docMk/>
            <pc:sldMk cId="3762926930" sldId="257"/>
            <ac:picMk id="12" creationId="{7FFD82F5-2F28-7CE1-803E-D8F408751C87}"/>
          </ac:picMkLst>
        </pc:picChg>
        <pc:picChg chg="add del mod">
          <ac:chgData name="McPherson, James" userId="27464c94-da43-45cd-aa05-56635a6ece43" providerId="ADAL" clId="{3F9880E9-BB12-4641-B3CD-C66BCE686B31}" dt="2023-10-09T09:01:04.743" v="19"/>
          <ac:picMkLst>
            <pc:docMk/>
            <pc:sldMk cId="3762926930" sldId="257"/>
            <ac:picMk id="13" creationId="{5AEDA4E2-C45D-E201-018C-DD6A2DEF0328}"/>
          </ac:picMkLst>
        </pc:picChg>
        <pc:picChg chg="add del mod ord">
          <ac:chgData name="McPherson, James" userId="27464c94-da43-45cd-aa05-56635a6ece43" providerId="ADAL" clId="{3F9880E9-BB12-4641-B3CD-C66BCE686B31}" dt="2023-10-09T09:01:16.645" v="20"/>
          <ac:picMkLst>
            <pc:docMk/>
            <pc:sldMk cId="3762926930" sldId="257"/>
            <ac:picMk id="17" creationId="{529D42B7-0EB8-BAA2-7DB7-1E5A67AC74CA}"/>
          </ac:picMkLst>
        </pc:picChg>
        <pc:picChg chg="add del mod">
          <ac:chgData name="McPherson, James" userId="27464c94-da43-45cd-aa05-56635a6ece43" providerId="ADAL" clId="{3F9880E9-BB12-4641-B3CD-C66BCE686B31}" dt="2023-10-09T09:01:18.214" v="22"/>
          <ac:picMkLst>
            <pc:docMk/>
            <pc:sldMk cId="3762926930" sldId="257"/>
            <ac:picMk id="18" creationId="{211625D6-E949-2F7E-5E01-DBFB30C62F80}"/>
          </ac:picMkLst>
        </pc:picChg>
        <pc:picChg chg="add del mod ord">
          <ac:chgData name="McPherson, James" userId="27464c94-da43-45cd-aa05-56635a6ece43" providerId="ADAL" clId="{3F9880E9-BB12-4641-B3CD-C66BCE686B31}" dt="2023-10-09T09:01:23.223" v="23"/>
          <ac:picMkLst>
            <pc:docMk/>
            <pc:sldMk cId="3762926930" sldId="257"/>
            <ac:picMk id="22" creationId="{2949D206-AB80-5AE8-92FF-5B20DD4BB141}"/>
          </ac:picMkLst>
        </pc:picChg>
        <pc:picChg chg="add del mod">
          <ac:chgData name="McPherson, James" userId="27464c94-da43-45cd-aa05-56635a6ece43" providerId="ADAL" clId="{3F9880E9-BB12-4641-B3CD-C66BCE686B31}" dt="2023-10-09T09:02:56.174" v="26"/>
          <ac:picMkLst>
            <pc:docMk/>
            <pc:sldMk cId="3762926930" sldId="257"/>
            <ac:picMk id="25" creationId="{AD76EB74-E19C-1CA5-33AE-5D2937D47691}"/>
          </ac:picMkLst>
        </pc:picChg>
        <pc:picChg chg="add mod">
          <ac:chgData name="McPherson, James" userId="27464c94-da43-45cd-aa05-56635a6ece43" providerId="ADAL" clId="{3F9880E9-BB12-4641-B3CD-C66BCE686B31}" dt="2023-10-09T09:02:56.174" v="26"/>
          <ac:picMkLst>
            <pc:docMk/>
            <pc:sldMk cId="3762926930" sldId="257"/>
            <ac:picMk id="26" creationId="{BED99249-2F5B-EA15-364E-D90145DED2E5}"/>
          </ac:picMkLst>
        </pc:picChg>
      </pc:sldChg>
      <pc:sldChg chg="addSp delSp modSp modTransition modAnim">
        <pc:chgData name="McPherson, James" userId="27464c94-da43-45cd-aa05-56635a6ece43" providerId="ADAL" clId="{3F9880E9-BB12-4641-B3CD-C66BCE686B31}" dt="2023-10-09T09:00:16.405" v="13"/>
        <pc:sldMkLst>
          <pc:docMk/>
          <pc:sldMk cId="2713904517" sldId="258"/>
        </pc:sldMkLst>
        <pc:picChg chg="add del mod">
          <ac:chgData name="McPherson, James" userId="27464c94-da43-45cd-aa05-56635a6ece43" providerId="ADAL" clId="{3F9880E9-BB12-4641-B3CD-C66BCE686B31}" dt="2023-10-09T08:58:59.274" v="12"/>
          <ac:picMkLst>
            <pc:docMk/>
            <pc:sldMk cId="2713904517" sldId="258"/>
            <ac:picMk id="7" creationId="{8DF907EC-EEA1-55BE-3997-A5158793F663}"/>
          </ac:picMkLst>
        </pc:picChg>
        <pc:picChg chg="add mod">
          <ac:chgData name="McPherson, James" userId="27464c94-da43-45cd-aa05-56635a6ece43" providerId="ADAL" clId="{3F9880E9-BB12-4641-B3CD-C66BCE686B31}" dt="2023-10-09T09:00:16.405" v="13"/>
          <ac:picMkLst>
            <pc:docMk/>
            <pc:sldMk cId="2713904517" sldId="258"/>
            <ac:picMk id="15" creationId="{C91408EB-3F2F-645A-5ADF-C889EED7435C}"/>
          </ac:picMkLst>
        </pc:picChg>
      </pc:sldChg>
      <pc:sldChg chg="addSp delSp modSp mod modTransition modAnim modNotesTx">
        <pc:chgData name="McPherson, James" userId="27464c94-da43-45cd-aa05-56635a6ece43" providerId="ADAL" clId="{3F9880E9-BB12-4641-B3CD-C66BCE686B31}" dt="2023-10-09T10:02:35.161" v="238" actId="20577"/>
        <pc:sldMkLst>
          <pc:docMk/>
          <pc:sldMk cId="3820373304" sldId="259"/>
        </pc:sldMkLst>
        <pc:spChg chg="mod">
          <ac:chgData name="McPherson, James" userId="27464c94-da43-45cd-aa05-56635a6ece43" providerId="ADAL" clId="{3F9880E9-BB12-4641-B3CD-C66BCE686B31}" dt="2023-10-09T10:02:29.486" v="236" actId="20577"/>
          <ac:spMkLst>
            <pc:docMk/>
            <pc:sldMk cId="3820373304" sldId="259"/>
            <ac:spMk id="4" creationId="{A3512786-C673-2636-CF59-B0B94AAAF314}"/>
          </ac:spMkLst>
        </pc:spChg>
        <pc:picChg chg="add del mod">
          <ac:chgData name="McPherson, James" userId="27464c94-da43-45cd-aa05-56635a6ece43" providerId="ADAL" clId="{3F9880E9-BB12-4641-B3CD-C66BCE686B31}" dt="2023-10-09T09:03:39.072" v="29"/>
          <ac:picMkLst>
            <pc:docMk/>
            <pc:sldMk cId="3820373304" sldId="259"/>
            <ac:picMk id="8" creationId="{4D445ADB-D316-2A26-015B-F3237DF3A99B}"/>
          </ac:picMkLst>
        </pc:picChg>
        <pc:picChg chg="add del mod ord">
          <ac:chgData name="McPherson, James" userId="27464c94-da43-45cd-aa05-56635a6ece43" providerId="ADAL" clId="{3F9880E9-BB12-4641-B3CD-C66BCE686B31}" dt="2023-10-09T09:04:10.332" v="30"/>
          <ac:picMkLst>
            <pc:docMk/>
            <pc:sldMk cId="3820373304" sldId="259"/>
            <ac:picMk id="12" creationId="{C77EB1F7-879C-B5CA-7640-13F58D5F5F43}"/>
          </ac:picMkLst>
        </pc:picChg>
        <pc:picChg chg="add del mod">
          <ac:chgData name="McPherson, James" userId="27464c94-da43-45cd-aa05-56635a6ece43" providerId="ADAL" clId="{3F9880E9-BB12-4641-B3CD-C66BCE686B31}" dt="2023-10-09T09:04:11.413" v="32"/>
          <ac:picMkLst>
            <pc:docMk/>
            <pc:sldMk cId="3820373304" sldId="259"/>
            <ac:picMk id="13" creationId="{46DC1E05-6208-98F2-356A-863B58733647}"/>
          </ac:picMkLst>
        </pc:picChg>
        <pc:picChg chg="add del mod ord">
          <ac:chgData name="McPherson, James" userId="27464c94-da43-45cd-aa05-56635a6ece43" providerId="ADAL" clId="{3F9880E9-BB12-4641-B3CD-C66BCE686B31}" dt="2023-10-09T09:04:21.240" v="33"/>
          <ac:picMkLst>
            <pc:docMk/>
            <pc:sldMk cId="3820373304" sldId="259"/>
            <ac:picMk id="16" creationId="{AEF246D2-90E6-31FD-76E6-4FF3B4B91E46}"/>
          </ac:picMkLst>
        </pc:picChg>
        <pc:picChg chg="add del mod">
          <ac:chgData name="McPherson, James" userId="27464c94-da43-45cd-aa05-56635a6ece43" providerId="ADAL" clId="{3F9880E9-BB12-4641-B3CD-C66BCE686B31}" dt="2023-10-09T09:04:23.394" v="35"/>
          <ac:picMkLst>
            <pc:docMk/>
            <pc:sldMk cId="3820373304" sldId="259"/>
            <ac:picMk id="17" creationId="{85C9B6B8-9966-9873-02CC-3C137447AD61}"/>
          </ac:picMkLst>
        </pc:picChg>
        <pc:picChg chg="add del mod ord">
          <ac:chgData name="McPherson, James" userId="27464c94-da43-45cd-aa05-56635a6ece43" providerId="ADAL" clId="{3F9880E9-BB12-4641-B3CD-C66BCE686B31}" dt="2023-10-09T09:05:08.853" v="36"/>
          <ac:picMkLst>
            <pc:docMk/>
            <pc:sldMk cId="3820373304" sldId="259"/>
            <ac:picMk id="20" creationId="{2AD942C2-868A-D18F-5A86-2920F09F1BFB}"/>
          </ac:picMkLst>
        </pc:picChg>
        <pc:picChg chg="add del mod">
          <ac:chgData name="McPherson, James" userId="27464c94-da43-45cd-aa05-56635a6ece43" providerId="ADAL" clId="{3F9880E9-BB12-4641-B3CD-C66BCE686B31}" dt="2023-10-09T09:05:16.844" v="38"/>
          <ac:picMkLst>
            <pc:docMk/>
            <pc:sldMk cId="3820373304" sldId="259"/>
            <ac:picMk id="21" creationId="{C5B94B23-551A-B9BB-976D-12DD60B39B7A}"/>
          </ac:picMkLst>
        </pc:picChg>
        <pc:picChg chg="add del mod ord">
          <ac:chgData name="McPherson, James" userId="27464c94-da43-45cd-aa05-56635a6ece43" providerId="ADAL" clId="{3F9880E9-BB12-4641-B3CD-C66BCE686B31}" dt="2023-10-09T09:05:26.450" v="39"/>
          <ac:picMkLst>
            <pc:docMk/>
            <pc:sldMk cId="3820373304" sldId="259"/>
            <ac:picMk id="24" creationId="{35DB6C0D-6AE7-500B-C015-1F1A85ED910F}"/>
          </ac:picMkLst>
        </pc:picChg>
        <pc:picChg chg="add del mod">
          <ac:chgData name="McPherson, James" userId="27464c94-da43-45cd-aa05-56635a6ece43" providerId="ADAL" clId="{3F9880E9-BB12-4641-B3CD-C66BCE686B31}" dt="2023-10-09T09:05:28.685" v="41"/>
          <ac:picMkLst>
            <pc:docMk/>
            <pc:sldMk cId="3820373304" sldId="259"/>
            <ac:picMk id="25" creationId="{241D182E-7CDD-9640-6620-49B617DD315E}"/>
          </ac:picMkLst>
        </pc:picChg>
        <pc:picChg chg="add del mod ord">
          <ac:chgData name="McPherson, James" userId="27464c94-da43-45cd-aa05-56635a6ece43" providerId="ADAL" clId="{3F9880E9-BB12-4641-B3CD-C66BCE686B31}" dt="2023-10-09T09:06:11.297" v="42"/>
          <ac:picMkLst>
            <pc:docMk/>
            <pc:sldMk cId="3820373304" sldId="259"/>
            <ac:picMk id="28" creationId="{03191857-C34C-3259-2D99-8FDD1F89D204}"/>
          </ac:picMkLst>
        </pc:picChg>
        <pc:picChg chg="add mod">
          <ac:chgData name="McPherson, James" userId="27464c94-da43-45cd-aa05-56635a6ece43" providerId="ADAL" clId="{3F9880E9-BB12-4641-B3CD-C66BCE686B31}" dt="2023-10-09T09:06:11.297" v="42"/>
          <ac:picMkLst>
            <pc:docMk/>
            <pc:sldMk cId="3820373304" sldId="259"/>
            <ac:picMk id="29" creationId="{8F1FF554-6F15-7892-492D-3D89539633A6}"/>
          </ac:picMkLst>
        </pc:picChg>
      </pc:sldChg>
      <pc:sldChg chg="addSp delSp modSp mod modTransition modAnim">
        <pc:chgData name="McPherson, James" userId="27464c94-da43-45cd-aa05-56635a6ece43" providerId="ADAL" clId="{3F9880E9-BB12-4641-B3CD-C66BCE686B31}" dt="2023-10-09T09:16:02.707" v="46"/>
        <pc:sldMkLst>
          <pc:docMk/>
          <pc:sldMk cId="2348285503" sldId="260"/>
        </pc:sldMkLst>
        <pc:picChg chg="add del mod">
          <ac:chgData name="McPherson, James" userId="27464c94-da43-45cd-aa05-56635a6ece43" providerId="ADAL" clId="{3F9880E9-BB12-4641-B3CD-C66BCE686B31}" dt="2023-10-09T09:15:05.975" v="45"/>
          <ac:picMkLst>
            <pc:docMk/>
            <pc:sldMk cId="2348285503" sldId="260"/>
            <ac:picMk id="6" creationId="{6515A3F3-61ED-681B-6FF9-23919C01D3C9}"/>
          </ac:picMkLst>
        </pc:picChg>
        <pc:picChg chg="add del mod ord">
          <ac:chgData name="McPherson, James" userId="27464c94-da43-45cd-aa05-56635a6ece43" providerId="ADAL" clId="{3F9880E9-BB12-4641-B3CD-C66BCE686B31}" dt="2023-10-09T09:16:02.707" v="46"/>
          <ac:picMkLst>
            <pc:docMk/>
            <pc:sldMk cId="2348285503" sldId="260"/>
            <ac:picMk id="10" creationId="{EF71ECF6-6621-6E49-1813-4AA16814DD8B}"/>
          </ac:picMkLst>
        </pc:picChg>
        <pc:picChg chg="add mod">
          <ac:chgData name="McPherson, James" userId="27464c94-da43-45cd-aa05-56635a6ece43" providerId="ADAL" clId="{3F9880E9-BB12-4641-B3CD-C66BCE686B31}" dt="2023-10-09T09:16:02.707" v="46"/>
          <ac:picMkLst>
            <pc:docMk/>
            <pc:sldMk cId="2348285503" sldId="260"/>
            <ac:picMk id="11" creationId="{4A98FF44-0D49-7824-DF09-9D54508ABCD6}"/>
          </ac:picMkLst>
        </pc:picChg>
      </pc:sldChg>
      <pc:sldChg chg="addSp delSp modSp mod modTransition modAnim modNotesTx">
        <pc:chgData name="McPherson, James" userId="27464c94-da43-45cd-aa05-56635a6ece43" providerId="ADAL" clId="{3F9880E9-BB12-4641-B3CD-C66BCE686B31}" dt="2023-10-09T09:20:59.057" v="110"/>
        <pc:sldMkLst>
          <pc:docMk/>
          <pc:sldMk cId="3932936837" sldId="261"/>
        </pc:sldMkLst>
        <pc:picChg chg="add del mod">
          <ac:chgData name="McPherson, James" userId="27464c94-da43-45cd-aa05-56635a6ece43" providerId="ADAL" clId="{3F9880E9-BB12-4641-B3CD-C66BCE686B31}" dt="2023-10-09T09:16:27.937" v="49"/>
          <ac:picMkLst>
            <pc:docMk/>
            <pc:sldMk cId="3932936837" sldId="261"/>
            <ac:picMk id="9" creationId="{2831FB05-29A0-CB6E-5F5C-A768E8EF0777}"/>
          </ac:picMkLst>
        </pc:picChg>
        <pc:picChg chg="add del mod ord">
          <ac:chgData name="McPherson, James" userId="27464c94-da43-45cd-aa05-56635a6ece43" providerId="ADAL" clId="{3F9880E9-BB12-4641-B3CD-C66BCE686B31}" dt="2023-10-09T09:17:03.294" v="50"/>
          <ac:picMkLst>
            <pc:docMk/>
            <pc:sldMk cId="3932936837" sldId="261"/>
            <ac:picMk id="13" creationId="{35D1B7DE-495A-1A8F-3C39-DBB6070E05A1}"/>
          </ac:picMkLst>
        </pc:picChg>
        <pc:picChg chg="add del mod">
          <ac:chgData name="McPherson, James" userId="27464c94-da43-45cd-aa05-56635a6ece43" providerId="ADAL" clId="{3F9880E9-BB12-4641-B3CD-C66BCE686B31}" dt="2023-10-09T09:17:55.660" v="103"/>
          <ac:picMkLst>
            <pc:docMk/>
            <pc:sldMk cId="3932936837" sldId="261"/>
            <ac:picMk id="14" creationId="{9CC7A2B2-8078-5F64-000F-14A89AA1C5FD}"/>
          </ac:picMkLst>
        </pc:picChg>
        <pc:picChg chg="add del mod">
          <ac:chgData name="McPherson, James" userId="27464c94-da43-45cd-aa05-56635a6ece43" providerId="ADAL" clId="{3F9880E9-BB12-4641-B3CD-C66BCE686B31}" dt="2023-10-09T09:18:15.725" v="106"/>
          <ac:picMkLst>
            <pc:docMk/>
            <pc:sldMk cId="3932936837" sldId="261"/>
            <ac:picMk id="19" creationId="{90897AE3-D167-77CC-775D-77735A9ECA08}"/>
          </ac:picMkLst>
        </pc:picChg>
        <pc:picChg chg="add del mod ord">
          <ac:chgData name="McPherson, James" userId="27464c94-da43-45cd-aa05-56635a6ece43" providerId="ADAL" clId="{3F9880E9-BB12-4641-B3CD-C66BCE686B31}" dt="2023-10-09T09:19:09.058" v="107"/>
          <ac:picMkLst>
            <pc:docMk/>
            <pc:sldMk cId="3932936837" sldId="261"/>
            <ac:picMk id="22" creationId="{7C61D64B-0F53-359E-C148-CDCFA3938DBE}"/>
          </ac:picMkLst>
        </pc:picChg>
        <pc:picChg chg="add del mod">
          <ac:chgData name="McPherson, James" userId="27464c94-da43-45cd-aa05-56635a6ece43" providerId="ADAL" clId="{3F9880E9-BB12-4641-B3CD-C66BCE686B31}" dt="2023-10-09T09:19:15.067" v="109"/>
          <ac:picMkLst>
            <pc:docMk/>
            <pc:sldMk cId="3932936837" sldId="261"/>
            <ac:picMk id="23" creationId="{9070FD4A-A62A-31A0-703F-23F3A676F537}"/>
          </ac:picMkLst>
        </pc:picChg>
        <pc:picChg chg="add del mod ord">
          <ac:chgData name="McPherson, James" userId="27464c94-da43-45cd-aa05-56635a6ece43" providerId="ADAL" clId="{3F9880E9-BB12-4641-B3CD-C66BCE686B31}" dt="2023-10-09T09:20:59.057" v="110"/>
          <ac:picMkLst>
            <pc:docMk/>
            <pc:sldMk cId="3932936837" sldId="261"/>
            <ac:picMk id="26" creationId="{2E9B0A2C-013E-C8E5-455D-BE94D13166E4}"/>
          </ac:picMkLst>
        </pc:picChg>
        <pc:picChg chg="add mod">
          <ac:chgData name="McPherson, James" userId="27464c94-da43-45cd-aa05-56635a6ece43" providerId="ADAL" clId="{3F9880E9-BB12-4641-B3CD-C66BCE686B31}" dt="2023-10-09T09:20:59.057" v="110"/>
          <ac:picMkLst>
            <pc:docMk/>
            <pc:sldMk cId="3932936837" sldId="261"/>
            <ac:picMk id="27" creationId="{0A0118FA-5E3C-64D2-DB5A-00F855B09286}"/>
          </ac:picMkLst>
        </pc:picChg>
      </pc:sldChg>
      <pc:sldChg chg="addSp delSp modSp mod modTransition modAnim">
        <pc:chgData name="McPherson, James" userId="27464c94-da43-45cd-aa05-56635a6ece43" providerId="ADAL" clId="{3F9880E9-BB12-4641-B3CD-C66BCE686B31}" dt="2023-10-09T09:24:51.202" v="114"/>
        <pc:sldMkLst>
          <pc:docMk/>
          <pc:sldMk cId="1701481591" sldId="262"/>
        </pc:sldMkLst>
        <pc:picChg chg="add del mod">
          <ac:chgData name="McPherson, James" userId="27464c94-da43-45cd-aa05-56635a6ece43" providerId="ADAL" clId="{3F9880E9-BB12-4641-B3CD-C66BCE686B31}" dt="2023-10-09T09:23:10.326" v="113"/>
          <ac:picMkLst>
            <pc:docMk/>
            <pc:sldMk cId="1701481591" sldId="262"/>
            <ac:picMk id="6" creationId="{154AEA36-7E3A-39D7-7648-1E5D510B4EDD}"/>
          </ac:picMkLst>
        </pc:picChg>
        <pc:picChg chg="add del mod ord">
          <ac:chgData name="McPherson, James" userId="27464c94-da43-45cd-aa05-56635a6ece43" providerId="ADAL" clId="{3F9880E9-BB12-4641-B3CD-C66BCE686B31}" dt="2023-10-09T09:24:51.202" v="114"/>
          <ac:picMkLst>
            <pc:docMk/>
            <pc:sldMk cId="1701481591" sldId="262"/>
            <ac:picMk id="9" creationId="{7AF8F589-6171-2D19-91E3-4C4D082C2D7D}"/>
          </ac:picMkLst>
        </pc:picChg>
        <pc:picChg chg="add mod">
          <ac:chgData name="McPherson, James" userId="27464c94-da43-45cd-aa05-56635a6ece43" providerId="ADAL" clId="{3F9880E9-BB12-4641-B3CD-C66BCE686B31}" dt="2023-10-09T09:24:51.202" v="114"/>
          <ac:picMkLst>
            <pc:docMk/>
            <pc:sldMk cId="1701481591" sldId="262"/>
            <ac:picMk id="10" creationId="{A1A56C2C-6E97-3A37-16ED-BCAF645916FE}"/>
          </ac:picMkLst>
        </pc:picChg>
      </pc:sldChg>
      <pc:sldChg chg="addSp delSp modSp mod modTransition modAnim modNotesTx">
        <pc:chgData name="McPherson, James" userId="27464c94-da43-45cd-aa05-56635a6ece43" providerId="ADAL" clId="{3F9880E9-BB12-4641-B3CD-C66BCE686B31}" dt="2023-10-09T09:29:29.743" v="196"/>
        <pc:sldMkLst>
          <pc:docMk/>
          <pc:sldMk cId="3161464706" sldId="263"/>
        </pc:sldMkLst>
        <pc:graphicFrameChg chg="mod">
          <ac:chgData name="McPherson, James" userId="27464c94-da43-45cd-aa05-56635a6ece43" providerId="ADAL" clId="{3F9880E9-BB12-4641-B3CD-C66BCE686B31}" dt="2023-10-09T08:41:57.893" v="9" actId="113"/>
          <ac:graphicFrameMkLst>
            <pc:docMk/>
            <pc:sldMk cId="3161464706" sldId="263"/>
            <ac:graphicFrameMk id="10" creationId="{6F060CBC-60BC-1710-7557-A2875C1716CF}"/>
          </ac:graphicFrameMkLst>
        </pc:graphicFrameChg>
        <pc:picChg chg="add del mod">
          <ac:chgData name="McPherson, James" userId="27464c94-da43-45cd-aa05-56635a6ece43" providerId="ADAL" clId="{3F9880E9-BB12-4641-B3CD-C66BCE686B31}" dt="2023-10-09T09:26:03.956" v="117"/>
          <ac:picMkLst>
            <pc:docMk/>
            <pc:sldMk cId="3161464706" sldId="263"/>
            <ac:picMk id="5" creationId="{4B7ED35F-5D75-AD20-F5D2-248D69552CF5}"/>
          </ac:picMkLst>
        </pc:picChg>
        <pc:picChg chg="add del mod ord">
          <ac:chgData name="McPherson, James" userId="27464c94-da43-45cd-aa05-56635a6ece43" providerId="ADAL" clId="{3F9880E9-BB12-4641-B3CD-C66BCE686B31}" dt="2023-10-09T09:27:00.793" v="118"/>
          <ac:picMkLst>
            <pc:docMk/>
            <pc:sldMk cId="3161464706" sldId="263"/>
            <ac:picMk id="8" creationId="{0F3FCC40-DD44-5BEF-26E7-BDD01C5647EF}"/>
          </ac:picMkLst>
        </pc:picChg>
        <pc:picChg chg="add del mod">
          <ac:chgData name="McPherson, James" userId="27464c94-da43-45cd-aa05-56635a6ece43" providerId="ADAL" clId="{3F9880E9-BB12-4641-B3CD-C66BCE686B31}" dt="2023-10-09T09:27:49.162" v="195"/>
          <ac:picMkLst>
            <pc:docMk/>
            <pc:sldMk cId="3161464706" sldId="263"/>
            <ac:picMk id="9" creationId="{26532AEC-3E64-2450-9AEF-1F922B98C864}"/>
          </ac:picMkLst>
        </pc:picChg>
        <pc:picChg chg="add mod">
          <ac:chgData name="McPherson, James" userId="27464c94-da43-45cd-aa05-56635a6ece43" providerId="ADAL" clId="{3F9880E9-BB12-4641-B3CD-C66BCE686B31}" dt="2023-10-09T09:29:29.743" v="196"/>
          <ac:picMkLst>
            <pc:docMk/>
            <pc:sldMk cId="3161464706" sldId="263"/>
            <ac:picMk id="15" creationId="{F05F0738-A45D-D844-B8C8-5E19E3A4F1E1}"/>
          </ac:picMkLst>
        </pc:picChg>
      </pc:sldChg>
      <pc:sldChg chg="addSp delSp modSp mod modTransition modAnim modNotesTx">
        <pc:chgData name="McPherson, James" userId="27464c94-da43-45cd-aa05-56635a6ece43" providerId="ADAL" clId="{3F9880E9-BB12-4641-B3CD-C66BCE686B31}" dt="2023-10-09T09:34:19.029" v="203"/>
        <pc:sldMkLst>
          <pc:docMk/>
          <pc:sldMk cId="3465931886" sldId="264"/>
        </pc:sldMkLst>
        <pc:picChg chg="add del mod">
          <ac:chgData name="McPherson, James" userId="27464c94-da43-45cd-aa05-56635a6ece43" providerId="ADAL" clId="{3F9880E9-BB12-4641-B3CD-C66BCE686B31}" dt="2023-10-09T09:30:36.582" v="199"/>
          <ac:picMkLst>
            <pc:docMk/>
            <pc:sldMk cId="3465931886" sldId="264"/>
            <ac:picMk id="5" creationId="{9B8FDEBE-E7F9-67ED-A352-6CA703BB50AB}"/>
          </ac:picMkLst>
        </pc:picChg>
        <pc:picChg chg="add del mod ord">
          <ac:chgData name="McPherson, James" userId="27464c94-da43-45cd-aa05-56635a6ece43" providerId="ADAL" clId="{3F9880E9-BB12-4641-B3CD-C66BCE686B31}" dt="2023-10-09T09:31:42.597" v="200"/>
          <ac:picMkLst>
            <pc:docMk/>
            <pc:sldMk cId="3465931886" sldId="264"/>
            <ac:picMk id="8" creationId="{B1073422-0E7B-B708-48F4-604543DBE316}"/>
          </ac:picMkLst>
        </pc:picChg>
        <pc:picChg chg="add del mod">
          <ac:chgData name="McPherson, James" userId="27464c94-da43-45cd-aa05-56635a6ece43" providerId="ADAL" clId="{3F9880E9-BB12-4641-B3CD-C66BCE686B31}" dt="2023-10-09T09:32:30.948" v="202"/>
          <ac:picMkLst>
            <pc:docMk/>
            <pc:sldMk cId="3465931886" sldId="264"/>
            <ac:picMk id="9" creationId="{F03F98BF-A274-7F6A-67A5-9C8D1E9A3BE8}"/>
          </ac:picMkLst>
        </pc:picChg>
        <pc:picChg chg="add mod">
          <ac:chgData name="McPherson, James" userId="27464c94-da43-45cd-aa05-56635a6ece43" providerId="ADAL" clId="{3F9880E9-BB12-4641-B3CD-C66BCE686B31}" dt="2023-10-09T09:34:19.029" v="203"/>
          <ac:picMkLst>
            <pc:docMk/>
            <pc:sldMk cId="3465931886" sldId="264"/>
            <ac:picMk id="15" creationId="{207B925F-20DC-302D-2764-09A7BC7935DA}"/>
          </ac:picMkLst>
        </pc:picChg>
      </pc:sldChg>
      <pc:sldChg chg="addSp modSp mod modNotesTx">
        <pc:chgData name="McPherson, James" userId="27464c94-da43-45cd-aa05-56635a6ece43" providerId="ADAL" clId="{3F9880E9-BB12-4641-B3CD-C66BCE686B31}" dt="2023-10-09T09:47:55.748" v="225"/>
        <pc:sldMkLst>
          <pc:docMk/>
          <pc:sldMk cId="1090948797" sldId="265"/>
        </pc:sldMkLst>
        <pc:graphicFrameChg chg="modGraphic">
          <ac:chgData name="McPherson, James" userId="27464c94-da43-45cd-aa05-56635a6ece43" providerId="ADAL" clId="{3F9880E9-BB12-4641-B3CD-C66BCE686B31}" dt="2023-10-09T09:43:02.892" v="206" actId="20577"/>
          <ac:graphicFrameMkLst>
            <pc:docMk/>
            <pc:sldMk cId="1090948797" sldId="265"/>
            <ac:graphicFrameMk id="6" creationId="{EEFF7D50-2AA8-5ADF-850D-042AFEB0CCB1}"/>
          </ac:graphicFrameMkLst>
        </pc:graphicFrameChg>
        <pc:picChg chg="add mod">
          <ac:chgData name="McPherson, James" userId="27464c94-da43-45cd-aa05-56635a6ece43" providerId="ADAL" clId="{3F9880E9-BB12-4641-B3CD-C66BCE686B31}" dt="2023-10-09T09:47:55.748" v="225"/>
          <ac:picMkLst>
            <pc:docMk/>
            <pc:sldMk cId="1090948797" sldId="265"/>
            <ac:picMk id="5" creationId="{847022AB-2585-1111-F81B-E38556AE4B02}"/>
          </ac:picMkLst>
        </pc:picChg>
      </pc:sldChg>
      <pc:sldChg chg="addSp modSp modNotesTx">
        <pc:chgData name="McPherson, James" userId="27464c94-da43-45cd-aa05-56635a6ece43" providerId="ADAL" clId="{3F9880E9-BB12-4641-B3CD-C66BCE686B31}" dt="2023-10-09T09:49:07.080" v="234"/>
        <pc:sldMkLst>
          <pc:docMk/>
          <pc:sldMk cId="266357267" sldId="266"/>
        </pc:sldMkLst>
        <pc:picChg chg="add mod">
          <ac:chgData name="McPherson, James" userId="27464c94-da43-45cd-aa05-56635a6ece43" providerId="ADAL" clId="{3F9880E9-BB12-4641-B3CD-C66BCE686B31}" dt="2023-10-09T09:49:07.080" v="234"/>
          <ac:picMkLst>
            <pc:docMk/>
            <pc:sldMk cId="266357267" sldId="266"/>
            <ac:picMk id="5" creationId="{FA8BCCBF-44F3-2B90-1439-4731ABD09B6C}"/>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9166A-FA13-4150-9D81-09DEEFD84BA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F57BCED-8A2B-4C28-8B26-C16BFF8A9AE0}">
      <dgm:prSet/>
      <dgm:spPr/>
      <dgm:t>
        <a:bodyPr/>
        <a:lstStyle/>
        <a:p>
          <a:r>
            <a:rPr lang="en-GB" dirty="0"/>
            <a:t>Data-Driven Journey for Turtle Games</a:t>
          </a:r>
          <a:endParaRPr lang="en-US" dirty="0"/>
        </a:p>
      </dgm:t>
    </dgm:pt>
    <dgm:pt modelId="{7FCF3A5B-8920-4C79-AA0F-8F786CEDC64E}" type="parTrans" cxnId="{D18227D5-D4EF-46F0-81AD-CB685D828205}">
      <dgm:prSet/>
      <dgm:spPr/>
      <dgm:t>
        <a:bodyPr/>
        <a:lstStyle/>
        <a:p>
          <a:endParaRPr lang="en-US"/>
        </a:p>
      </dgm:t>
    </dgm:pt>
    <dgm:pt modelId="{7D3EC2DF-25E8-48B3-B2D4-B2F3A0286FB6}" type="sibTrans" cxnId="{D18227D5-D4EF-46F0-81AD-CB685D828205}">
      <dgm:prSet/>
      <dgm:spPr/>
      <dgm:t>
        <a:bodyPr/>
        <a:lstStyle/>
        <a:p>
          <a:endParaRPr lang="en-US"/>
        </a:p>
      </dgm:t>
    </dgm:pt>
    <dgm:pt modelId="{F57F8B92-272F-4929-A857-099F512AC087}">
      <dgm:prSet/>
      <dgm:spPr/>
      <dgm:t>
        <a:bodyPr/>
        <a:lstStyle/>
        <a:p>
          <a:r>
            <a:rPr lang="en-GB"/>
            <a:t>Addressing Critical Business Challenges </a:t>
          </a:r>
          <a:endParaRPr lang="en-US"/>
        </a:p>
      </dgm:t>
    </dgm:pt>
    <dgm:pt modelId="{5AA743CC-B9E5-4A01-A448-3C86EE0E2EC6}" type="parTrans" cxnId="{21D2DBC7-45DB-4FE6-A41B-FA259AEFA889}">
      <dgm:prSet/>
      <dgm:spPr/>
      <dgm:t>
        <a:bodyPr/>
        <a:lstStyle/>
        <a:p>
          <a:endParaRPr lang="en-US"/>
        </a:p>
      </dgm:t>
    </dgm:pt>
    <dgm:pt modelId="{7196A54D-175F-4AA9-A8A0-CC1643F9DCA5}" type="sibTrans" cxnId="{21D2DBC7-45DB-4FE6-A41B-FA259AEFA889}">
      <dgm:prSet/>
      <dgm:spPr/>
      <dgm:t>
        <a:bodyPr/>
        <a:lstStyle/>
        <a:p>
          <a:endParaRPr lang="en-US"/>
        </a:p>
      </dgm:t>
    </dgm:pt>
    <dgm:pt modelId="{ABE678FD-0A3B-4694-A3F4-8E540D5078AA}">
      <dgm:prSet/>
      <dgm:spPr/>
      <dgm:t>
        <a:bodyPr/>
        <a:lstStyle/>
        <a:p>
          <a:r>
            <a:rPr lang="en-GB"/>
            <a:t>Global Game Manufacturer and Retailer</a:t>
          </a:r>
          <a:endParaRPr lang="en-US"/>
        </a:p>
      </dgm:t>
    </dgm:pt>
    <dgm:pt modelId="{F9FB41E3-553B-4BF8-A1A1-D279C22FA40A}" type="parTrans" cxnId="{C6CDB408-AB4C-4F86-8F77-CF9D5929B7B5}">
      <dgm:prSet/>
      <dgm:spPr/>
      <dgm:t>
        <a:bodyPr/>
        <a:lstStyle/>
        <a:p>
          <a:endParaRPr lang="en-US"/>
        </a:p>
      </dgm:t>
    </dgm:pt>
    <dgm:pt modelId="{12A761E0-C954-478E-B69F-FC80F9BA833B}" type="sibTrans" cxnId="{C6CDB408-AB4C-4F86-8F77-CF9D5929B7B5}">
      <dgm:prSet/>
      <dgm:spPr/>
      <dgm:t>
        <a:bodyPr/>
        <a:lstStyle/>
        <a:p>
          <a:endParaRPr lang="en-US"/>
        </a:p>
      </dgm:t>
    </dgm:pt>
    <dgm:pt modelId="{24C7A525-759E-4F98-90CB-19A85AF37394}">
      <dgm:prSet/>
      <dgm:spPr/>
      <dgm:t>
        <a:bodyPr/>
        <a:lstStyle/>
        <a:p>
          <a:r>
            <a:rPr lang="en-GB"/>
            <a:t>Unlocking Insights from Real-World Data</a:t>
          </a:r>
          <a:endParaRPr lang="en-US"/>
        </a:p>
      </dgm:t>
    </dgm:pt>
    <dgm:pt modelId="{38567D41-44D7-4E80-8671-EC123BA24CE3}" type="parTrans" cxnId="{A8C9B075-D2EB-45BA-8872-9F77931C0510}">
      <dgm:prSet/>
      <dgm:spPr/>
      <dgm:t>
        <a:bodyPr/>
        <a:lstStyle/>
        <a:p>
          <a:endParaRPr lang="en-US"/>
        </a:p>
      </dgm:t>
    </dgm:pt>
    <dgm:pt modelId="{DAE3F301-8FF3-4CF8-9BBB-1CC08551F3FA}" type="sibTrans" cxnId="{A8C9B075-D2EB-45BA-8872-9F77931C0510}">
      <dgm:prSet/>
      <dgm:spPr/>
      <dgm:t>
        <a:bodyPr/>
        <a:lstStyle/>
        <a:p>
          <a:endParaRPr lang="en-US"/>
        </a:p>
      </dgm:t>
    </dgm:pt>
    <dgm:pt modelId="{A059A503-D897-436C-9C11-8DC2AF527567}">
      <dgm:prSet/>
      <dgm:spPr/>
      <dgm:t>
        <a:bodyPr/>
        <a:lstStyle/>
        <a:p>
          <a:r>
            <a:rPr lang="en-GB"/>
            <a:t>Utilising Python and R for Analysis</a:t>
          </a:r>
          <a:endParaRPr lang="en-US"/>
        </a:p>
      </dgm:t>
    </dgm:pt>
    <dgm:pt modelId="{15A656BD-AFCD-4942-B096-F218F33F2C0B}" type="parTrans" cxnId="{C8711206-A4A3-4B62-9EE0-46AEE362F02F}">
      <dgm:prSet/>
      <dgm:spPr/>
      <dgm:t>
        <a:bodyPr/>
        <a:lstStyle/>
        <a:p>
          <a:endParaRPr lang="en-US"/>
        </a:p>
      </dgm:t>
    </dgm:pt>
    <dgm:pt modelId="{2AA83359-7443-4586-8B53-B8925AF3293B}" type="sibTrans" cxnId="{C8711206-A4A3-4B62-9EE0-46AEE362F02F}">
      <dgm:prSet/>
      <dgm:spPr/>
      <dgm:t>
        <a:bodyPr/>
        <a:lstStyle/>
        <a:p>
          <a:endParaRPr lang="en-US"/>
        </a:p>
      </dgm:t>
    </dgm:pt>
    <dgm:pt modelId="{9326B3DA-0D65-467D-B28F-FAD9827EFAFE}">
      <dgm:prSet/>
      <dgm:spPr/>
      <dgm:t>
        <a:bodyPr/>
        <a:lstStyle/>
        <a:p>
          <a:r>
            <a:rPr lang="en-GB"/>
            <a:t>Enhancing Sales Performance and Marketing Strategies</a:t>
          </a:r>
          <a:endParaRPr lang="en-US"/>
        </a:p>
      </dgm:t>
    </dgm:pt>
    <dgm:pt modelId="{AC445BCA-4DAF-4873-95DA-1D92CF0D52BD}" type="parTrans" cxnId="{CC20FF01-6F9E-4FB1-AE21-DEF64AEAD0CB}">
      <dgm:prSet/>
      <dgm:spPr/>
      <dgm:t>
        <a:bodyPr/>
        <a:lstStyle/>
        <a:p>
          <a:endParaRPr lang="en-US"/>
        </a:p>
      </dgm:t>
    </dgm:pt>
    <dgm:pt modelId="{CBFEAA46-E48D-49AC-B6E2-CBA13A8C8BEE}" type="sibTrans" cxnId="{CC20FF01-6F9E-4FB1-AE21-DEF64AEAD0CB}">
      <dgm:prSet/>
      <dgm:spPr/>
      <dgm:t>
        <a:bodyPr/>
        <a:lstStyle/>
        <a:p>
          <a:endParaRPr lang="en-US"/>
        </a:p>
      </dgm:t>
    </dgm:pt>
    <dgm:pt modelId="{B4934FA3-8994-4826-AE99-496A6D63001D}" type="pres">
      <dgm:prSet presAssocID="{6719166A-FA13-4150-9D81-09DEEFD84BAE}" presName="root" presStyleCnt="0">
        <dgm:presLayoutVars>
          <dgm:dir/>
          <dgm:resizeHandles val="exact"/>
        </dgm:presLayoutVars>
      </dgm:prSet>
      <dgm:spPr/>
    </dgm:pt>
    <dgm:pt modelId="{8A03C83D-BE44-4A4B-BBAB-6CBFB42FBF73}" type="pres">
      <dgm:prSet presAssocID="{6719166A-FA13-4150-9D81-09DEEFD84BAE}" presName="container" presStyleCnt="0">
        <dgm:presLayoutVars>
          <dgm:dir/>
          <dgm:resizeHandles val="exact"/>
        </dgm:presLayoutVars>
      </dgm:prSet>
      <dgm:spPr/>
    </dgm:pt>
    <dgm:pt modelId="{428406BE-F88D-4125-A1CF-EC4C2E2CD9F9}" type="pres">
      <dgm:prSet presAssocID="{AF57BCED-8A2B-4C28-8B26-C16BFF8A9AE0}" presName="compNode" presStyleCnt="0"/>
      <dgm:spPr/>
    </dgm:pt>
    <dgm:pt modelId="{6194A9DF-52B1-4D74-A8B3-E5F482B59EEE}" type="pres">
      <dgm:prSet presAssocID="{AF57BCED-8A2B-4C28-8B26-C16BFF8A9AE0}" presName="iconBgRect" presStyleLbl="bgShp" presStyleIdx="0" presStyleCnt="6"/>
      <dgm:spPr/>
    </dgm:pt>
    <dgm:pt modelId="{1B1BB416-B42F-43CA-A4C2-AF68E6114BA2}" type="pres">
      <dgm:prSet presAssocID="{AF57BCED-8A2B-4C28-8B26-C16BFF8A9A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urtle"/>
        </a:ext>
      </dgm:extLst>
    </dgm:pt>
    <dgm:pt modelId="{AAC5ED6F-FD66-4B62-A6D2-2C6D50DA2847}" type="pres">
      <dgm:prSet presAssocID="{AF57BCED-8A2B-4C28-8B26-C16BFF8A9AE0}" presName="spaceRect" presStyleCnt="0"/>
      <dgm:spPr/>
    </dgm:pt>
    <dgm:pt modelId="{B62DC26B-8069-4EAC-A83A-2EB9EC9AC0D5}" type="pres">
      <dgm:prSet presAssocID="{AF57BCED-8A2B-4C28-8B26-C16BFF8A9AE0}" presName="textRect" presStyleLbl="revTx" presStyleIdx="0" presStyleCnt="6">
        <dgm:presLayoutVars>
          <dgm:chMax val="1"/>
          <dgm:chPref val="1"/>
        </dgm:presLayoutVars>
      </dgm:prSet>
      <dgm:spPr/>
    </dgm:pt>
    <dgm:pt modelId="{D922D07B-1648-4A14-B4D3-BF338DDBA27E}" type="pres">
      <dgm:prSet presAssocID="{7D3EC2DF-25E8-48B3-B2D4-B2F3A0286FB6}" presName="sibTrans" presStyleLbl="sibTrans2D1" presStyleIdx="0" presStyleCnt="0"/>
      <dgm:spPr/>
    </dgm:pt>
    <dgm:pt modelId="{61B16447-5B13-4989-9C28-D7DC4FB6A83A}" type="pres">
      <dgm:prSet presAssocID="{F57F8B92-272F-4929-A857-099F512AC087}" presName="compNode" presStyleCnt="0"/>
      <dgm:spPr/>
    </dgm:pt>
    <dgm:pt modelId="{2BCA0A52-C613-4212-818D-398FB299E9D4}" type="pres">
      <dgm:prSet presAssocID="{F57F8B92-272F-4929-A857-099F512AC087}" presName="iconBgRect" presStyleLbl="bgShp" presStyleIdx="1" presStyleCnt="6"/>
      <dgm:spPr/>
    </dgm:pt>
    <dgm:pt modelId="{3D45565D-3857-45E9-9F95-B94A74EB8C8E}" type="pres">
      <dgm:prSet presAssocID="{F57F8B92-272F-4929-A857-099F512AC08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9950491A-51C0-4F34-97CE-E6302D206B4D}" type="pres">
      <dgm:prSet presAssocID="{F57F8B92-272F-4929-A857-099F512AC087}" presName="spaceRect" presStyleCnt="0"/>
      <dgm:spPr/>
    </dgm:pt>
    <dgm:pt modelId="{D3199273-BC95-4C33-8AD5-403CD76F0EA2}" type="pres">
      <dgm:prSet presAssocID="{F57F8B92-272F-4929-A857-099F512AC087}" presName="textRect" presStyleLbl="revTx" presStyleIdx="1" presStyleCnt="6">
        <dgm:presLayoutVars>
          <dgm:chMax val="1"/>
          <dgm:chPref val="1"/>
        </dgm:presLayoutVars>
      </dgm:prSet>
      <dgm:spPr/>
    </dgm:pt>
    <dgm:pt modelId="{723D4EF2-C5C3-40D3-B463-3CCDF0893763}" type="pres">
      <dgm:prSet presAssocID="{7196A54D-175F-4AA9-A8A0-CC1643F9DCA5}" presName="sibTrans" presStyleLbl="sibTrans2D1" presStyleIdx="0" presStyleCnt="0"/>
      <dgm:spPr/>
    </dgm:pt>
    <dgm:pt modelId="{5BBDB900-B200-42F5-B1AD-E204D0ED211E}" type="pres">
      <dgm:prSet presAssocID="{ABE678FD-0A3B-4694-A3F4-8E540D5078AA}" presName="compNode" presStyleCnt="0"/>
      <dgm:spPr/>
    </dgm:pt>
    <dgm:pt modelId="{68B4E79F-BA29-47DF-BC30-41D48ECE27B5}" type="pres">
      <dgm:prSet presAssocID="{ABE678FD-0A3B-4694-A3F4-8E540D5078AA}" presName="iconBgRect" presStyleLbl="bgShp" presStyleIdx="2" presStyleCnt="6"/>
      <dgm:spPr/>
    </dgm:pt>
    <dgm:pt modelId="{18803D0F-852F-4EDE-9CA7-4F45C30D2F12}" type="pres">
      <dgm:prSet presAssocID="{ABE678FD-0A3B-4694-A3F4-8E540D5078A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ctory"/>
        </a:ext>
      </dgm:extLst>
    </dgm:pt>
    <dgm:pt modelId="{72281151-3B23-48CC-A4D3-BB9531956E81}" type="pres">
      <dgm:prSet presAssocID="{ABE678FD-0A3B-4694-A3F4-8E540D5078AA}" presName="spaceRect" presStyleCnt="0"/>
      <dgm:spPr/>
    </dgm:pt>
    <dgm:pt modelId="{0B46F15C-21EA-4767-AABD-823336D2F0EC}" type="pres">
      <dgm:prSet presAssocID="{ABE678FD-0A3B-4694-A3F4-8E540D5078AA}" presName="textRect" presStyleLbl="revTx" presStyleIdx="2" presStyleCnt="6">
        <dgm:presLayoutVars>
          <dgm:chMax val="1"/>
          <dgm:chPref val="1"/>
        </dgm:presLayoutVars>
      </dgm:prSet>
      <dgm:spPr/>
    </dgm:pt>
    <dgm:pt modelId="{405E32FD-D915-4FA7-A7DD-DB3C6D15B49C}" type="pres">
      <dgm:prSet presAssocID="{12A761E0-C954-478E-B69F-FC80F9BA833B}" presName="sibTrans" presStyleLbl="sibTrans2D1" presStyleIdx="0" presStyleCnt="0"/>
      <dgm:spPr/>
    </dgm:pt>
    <dgm:pt modelId="{C795DE8E-DBAC-4866-9D2F-15A898CD55DA}" type="pres">
      <dgm:prSet presAssocID="{24C7A525-759E-4F98-90CB-19A85AF37394}" presName="compNode" presStyleCnt="0"/>
      <dgm:spPr/>
    </dgm:pt>
    <dgm:pt modelId="{A8E9F380-C134-453A-9B5D-5DE769F1ED41}" type="pres">
      <dgm:prSet presAssocID="{24C7A525-759E-4F98-90CB-19A85AF37394}" presName="iconBgRect" presStyleLbl="bgShp" presStyleIdx="3" presStyleCnt="6"/>
      <dgm:spPr/>
    </dgm:pt>
    <dgm:pt modelId="{7F5D1108-37F4-48C4-8279-02FA856068C1}" type="pres">
      <dgm:prSet presAssocID="{24C7A525-759E-4F98-90CB-19A85AF3739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92CB291A-DD26-4B4F-A774-0D13971ECF47}" type="pres">
      <dgm:prSet presAssocID="{24C7A525-759E-4F98-90CB-19A85AF37394}" presName="spaceRect" presStyleCnt="0"/>
      <dgm:spPr/>
    </dgm:pt>
    <dgm:pt modelId="{9062692B-F07D-427C-9158-A4E74CB04E85}" type="pres">
      <dgm:prSet presAssocID="{24C7A525-759E-4F98-90CB-19A85AF37394}" presName="textRect" presStyleLbl="revTx" presStyleIdx="3" presStyleCnt="6">
        <dgm:presLayoutVars>
          <dgm:chMax val="1"/>
          <dgm:chPref val="1"/>
        </dgm:presLayoutVars>
      </dgm:prSet>
      <dgm:spPr/>
    </dgm:pt>
    <dgm:pt modelId="{3DC64168-A5AF-4180-BC83-5417837B73C0}" type="pres">
      <dgm:prSet presAssocID="{DAE3F301-8FF3-4CF8-9BBB-1CC08551F3FA}" presName="sibTrans" presStyleLbl="sibTrans2D1" presStyleIdx="0" presStyleCnt="0"/>
      <dgm:spPr/>
    </dgm:pt>
    <dgm:pt modelId="{D82F2FAA-0225-47E7-8E39-1AF465333690}" type="pres">
      <dgm:prSet presAssocID="{A059A503-D897-436C-9C11-8DC2AF527567}" presName="compNode" presStyleCnt="0"/>
      <dgm:spPr/>
    </dgm:pt>
    <dgm:pt modelId="{CD207FEC-0D11-4338-BD5E-66AF70E99B29}" type="pres">
      <dgm:prSet presAssocID="{A059A503-D897-436C-9C11-8DC2AF527567}" presName="iconBgRect" presStyleLbl="bgShp" presStyleIdx="4" presStyleCnt="6"/>
      <dgm:spPr/>
    </dgm:pt>
    <dgm:pt modelId="{2FA198A6-4806-40E8-972E-3A6001DC2744}" type="pres">
      <dgm:prSet presAssocID="{A059A503-D897-436C-9C11-8DC2AF52756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BB4BE2DB-4B8E-4346-98CE-4D7DB21E1208}" type="pres">
      <dgm:prSet presAssocID="{A059A503-D897-436C-9C11-8DC2AF527567}" presName="spaceRect" presStyleCnt="0"/>
      <dgm:spPr/>
    </dgm:pt>
    <dgm:pt modelId="{21DD85BE-625C-4F69-B9FF-EB1D81F32858}" type="pres">
      <dgm:prSet presAssocID="{A059A503-D897-436C-9C11-8DC2AF527567}" presName="textRect" presStyleLbl="revTx" presStyleIdx="4" presStyleCnt="6">
        <dgm:presLayoutVars>
          <dgm:chMax val="1"/>
          <dgm:chPref val="1"/>
        </dgm:presLayoutVars>
      </dgm:prSet>
      <dgm:spPr/>
    </dgm:pt>
    <dgm:pt modelId="{DDAB6BFA-A8FA-4B0C-9AE3-675705462582}" type="pres">
      <dgm:prSet presAssocID="{2AA83359-7443-4586-8B53-B8925AF3293B}" presName="sibTrans" presStyleLbl="sibTrans2D1" presStyleIdx="0" presStyleCnt="0"/>
      <dgm:spPr/>
    </dgm:pt>
    <dgm:pt modelId="{FBA43977-70DA-4CDE-BCE5-E01DD577DBC7}" type="pres">
      <dgm:prSet presAssocID="{9326B3DA-0D65-467D-B28F-FAD9827EFAFE}" presName="compNode" presStyleCnt="0"/>
      <dgm:spPr/>
    </dgm:pt>
    <dgm:pt modelId="{C0B534FD-3E97-44F4-A0A0-BCC370A56500}" type="pres">
      <dgm:prSet presAssocID="{9326B3DA-0D65-467D-B28F-FAD9827EFAFE}" presName="iconBgRect" presStyleLbl="bgShp" presStyleIdx="5" presStyleCnt="6"/>
      <dgm:spPr/>
    </dgm:pt>
    <dgm:pt modelId="{D2F03A87-7453-4E1B-B99F-F2F72FF19AAE}" type="pres">
      <dgm:prSet presAssocID="{9326B3DA-0D65-467D-B28F-FAD9827EFA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pward trend"/>
        </a:ext>
      </dgm:extLst>
    </dgm:pt>
    <dgm:pt modelId="{2ED23239-379A-476B-85D5-3DE8CF8300AB}" type="pres">
      <dgm:prSet presAssocID="{9326B3DA-0D65-467D-B28F-FAD9827EFAFE}" presName="spaceRect" presStyleCnt="0"/>
      <dgm:spPr/>
    </dgm:pt>
    <dgm:pt modelId="{A936E941-FCD2-452E-8F5B-538B1D74B49C}" type="pres">
      <dgm:prSet presAssocID="{9326B3DA-0D65-467D-B28F-FAD9827EFAFE}" presName="textRect" presStyleLbl="revTx" presStyleIdx="5" presStyleCnt="6">
        <dgm:presLayoutVars>
          <dgm:chMax val="1"/>
          <dgm:chPref val="1"/>
        </dgm:presLayoutVars>
      </dgm:prSet>
      <dgm:spPr/>
    </dgm:pt>
  </dgm:ptLst>
  <dgm:cxnLst>
    <dgm:cxn modelId="{40997501-C936-4349-A311-1B27A00BF12F}" type="presOf" srcId="{9326B3DA-0D65-467D-B28F-FAD9827EFAFE}" destId="{A936E941-FCD2-452E-8F5B-538B1D74B49C}" srcOrd="0" destOrd="0" presId="urn:microsoft.com/office/officeart/2018/2/layout/IconCircleList"/>
    <dgm:cxn modelId="{CC20FF01-6F9E-4FB1-AE21-DEF64AEAD0CB}" srcId="{6719166A-FA13-4150-9D81-09DEEFD84BAE}" destId="{9326B3DA-0D65-467D-B28F-FAD9827EFAFE}" srcOrd="5" destOrd="0" parTransId="{AC445BCA-4DAF-4873-95DA-1D92CF0D52BD}" sibTransId="{CBFEAA46-E48D-49AC-B6E2-CBA13A8C8BEE}"/>
    <dgm:cxn modelId="{C8711206-A4A3-4B62-9EE0-46AEE362F02F}" srcId="{6719166A-FA13-4150-9D81-09DEEFD84BAE}" destId="{A059A503-D897-436C-9C11-8DC2AF527567}" srcOrd="4" destOrd="0" parTransId="{15A656BD-AFCD-4942-B096-F218F33F2C0B}" sibTransId="{2AA83359-7443-4586-8B53-B8925AF3293B}"/>
    <dgm:cxn modelId="{C6CDB408-AB4C-4F86-8F77-CF9D5929B7B5}" srcId="{6719166A-FA13-4150-9D81-09DEEFD84BAE}" destId="{ABE678FD-0A3B-4694-A3F4-8E540D5078AA}" srcOrd="2" destOrd="0" parTransId="{F9FB41E3-553B-4BF8-A1A1-D279C22FA40A}" sibTransId="{12A761E0-C954-478E-B69F-FC80F9BA833B}"/>
    <dgm:cxn modelId="{C927E40B-7ECB-422F-BDCC-FC265E019063}" type="presOf" srcId="{7196A54D-175F-4AA9-A8A0-CC1643F9DCA5}" destId="{723D4EF2-C5C3-40D3-B463-3CCDF0893763}" srcOrd="0" destOrd="0" presId="urn:microsoft.com/office/officeart/2018/2/layout/IconCircleList"/>
    <dgm:cxn modelId="{0D8A9A29-DA23-4B41-A373-7CF0D259A315}" type="presOf" srcId="{6719166A-FA13-4150-9D81-09DEEFD84BAE}" destId="{B4934FA3-8994-4826-AE99-496A6D63001D}" srcOrd="0" destOrd="0" presId="urn:microsoft.com/office/officeart/2018/2/layout/IconCircleList"/>
    <dgm:cxn modelId="{9FEE245E-0C47-4306-BEFE-D4712CB5D356}" type="presOf" srcId="{7D3EC2DF-25E8-48B3-B2D4-B2F3A0286FB6}" destId="{D922D07B-1648-4A14-B4D3-BF338DDBA27E}" srcOrd="0" destOrd="0" presId="urn:microsoft.com/office/officeart/2018/2/layout/IconCircleList"/>
    <dgm:cxn modelId="{0FF82D64-C6ED-4A70-9E04-D6582B2C86AE}" type="presOf" srcId="{DAE3F301-8FF3-4CF8-9BBB-1CC08551F3FA}" destId="{3DC64168-A5AF-4180-BC83-5417837B73C0}" srcOrd="0" destOrd="0" presId="urn:microsoft.com/office/officeart/2018/2/layout/IconCircleList"/>
    <dgm:cxn modelId="{70B72150-1945-4BE0-BA6B-6CAC05081BBC}" type="presOf" srcId="{12A761E0-C954-478E-B69F-FC80F9BA833B}" destId="{405E32FD-D915-4FA7-A7DD-DB3C6D15B49C}" srcOrd="0" destOrd="0" presId="urn:microsoft.com/office/officeart/2018/2/layout/IconCircleList"/>
    <dgm:cxn modelId="{A8C9B075-D2EB-45BA-8872-9F77931C0510}" srcId="{6719166A-FA13-4150-9D81-09DEEFD84BAE}" destId="{24C7A525-759E-4F98-90CB-19A85AF37394}" srcOrd="3" destOrd="0" parTransId="{38567D41-44D7-4E80-8671-EC123BA24CE3}" sibTransId="{DAE3F301-8FF3-4CF8-9BBB-1CC08551F3FA}"/>
    <dgm:cxn modelId="{D7D154B0-F518-411E-BAF9-4E88AB99A5D8}" type="presOf" srcId="{2AA83359-7443-4586-8B53-B8925AF3293B}" destId="{DDAB6BFA-A8FA-4B0C-9AE3-675705462582}" srcOrd="0" destOrd="0" presId="urn:microsoft.com/office/officeart/2018/2/layout/IconCircleList"/>
    <dgm:cxn modelId="{21D2DBC7-45DB-4FE6-A41B-FA259AEFA889}" srcId="{6719166A-FA13-4150-9D81-09DEEFD84BAE}" destId="{F57F8B92-272F-4929-A857-099F512AC087}" srcOrd="1" destOrd="0" parTransId="{5AA743CC-B9E5-4A01-A448-3C86EE0E2EC6}" sibTransId="{7196A54D-175F-4AA9-A8A0-CC1643F9DCA5}"/>
    <dgm:cxn modelId="{7EB5B0CC-93AB-4194-BAE1-A90F8A7112E4}" type="presOf" srcId="{24C7A525-759E-4F98-90CB-19A85AF37394}" destId="{9062692B-F07D-427C-9158-A4E74CB04E85}" srcOrd="0" destOrd="0" presId="urn:microsoft.com/office/officeart/2018/2/layout/IconCircleList"/>
    <dgm:cxn modelId="{D18227D5-D4EF-46F0-81AD-CB685D828205}" srcId="{6719166A-FA13-4150-9D81-09DEEFD84BAE}" destId="{AF57BCED-8A2B-4C28-8B26-C16BFF8A9AE0}" srcOrd="0" destOrd="0" parTransId="{7FCF3A5B-8920-4C79-AA0F-8F786CEDC64E}" sibTransId="{7D3EC2DF-25E8-48B3-B2D4-B2F3A0286FB6}"/>
    <dgm:cxn modelId="{FB50F9E6-62EF-4D70-98CF-8DE13BFB6AD6}" type="presOf" srcId="{ABE678FD-0A3B-4694-A3F4-8E540D5078AA}" destId="{0B46F15C-21EA-4767-AABD-823336D2F0EC}" srcOrd="0" destOrd="0" presId="urn:microsoft.com/office/officeart/2018/2/layout/IconCircleList"/>
    <dgm:cxn modelId="{FEDCE9E7-075E-44F8-922A-6F5F11896D9E}" type="presOf" srcId="{A059A503-D897-436C-9C11-8DC2AF527567}" destId="{21DD85BE-625C-4F69-B9FF-EB1D81F32858}" srcOrd="0" destOrd="0" presId="urn:microsoft.com/office/officeart/2018/2/layout/IconCircleList"/>
    <dgm:cxn modelId="{13A812F1-C7ED-49AE-969F-54C7B4859EA8}" type="presOf" srcId="{AF57BCED-8A2B-4C28-8B26-C16BFF8A9AE0}" destId="{B62DC26B-8069-4EAC-A83A-2EB9EC9AC0D5}" srcOrd="0" destOrd="0" presId="urn:microsoft.com/office/officeart/2018/2/layout/IconCircleList"/>
    <dgm:cxn modelId="{352751FA-1620-4A8A-B508-982A84A00571}" type="presOf" srcId="{F57F8B92-272F-4929-A857-099F512AC087}" destId="{D3199273-BC95-4C33-8AD5-403CD76F0EA2}" srcOrd="0" destOrd="0" presId="urn:microsoft.com/office/officeart/2018/2/layout/IconCircleList"/>
    <dgm:cxn modelId="{C9A5C6ED-4498-4DB8-80B9-93E1C53FFEEA}" type="presParOf" srcId="{B4934FA3-8994-4826-AE99-496A6D63001D}" destId="{8A03C83D-BE44-4A4B-BBAB-6CBFB42FBF73}" srcOrd="0" destOrd="0" presId="urn:microsoft.com/office/officeart/2018/2/layout/IconCircleList"/>
    <dgm:cxn modelId="{1B81D5F6-F518-48DB-A423-58E7E1EDE896}" type="presParOf" srcId="{8A03C83D-BE44-4A4B-BBAB-6CBFB42FBF73}" destId="{428406BE-F88D-4125-A1CF-EC4C2E2CD9F9}" srcOrd="0" destOrd="0" presId="urn:microsoft.com/office/officeart/2018/2/layout/IconCircleList"/>
    <dgm:cxn modelId="{BD073698-6BA0-4C97-B7C7-F0A2C75AC684}" type="presParOf" srcId="{428406BE-F88D-4125-A1CF-EC4C2E2CD9F9}" destId="{6194A9DF-52B1-4D74-A8B3-E5F482B59EEE}" srcOrd="0" destOrd="0" presId="urn:microsoft.com/office/officeart/2018/2/layout/IconCircleList"/>
    <dgm:cxn modelId="{2E2E74E8-85A6-4941-8364-B7A3A2D6BCF9}" type="presParOf" srcId="{428406BE-F88D-4125-A1CF-EC4C2E2CD9F9}" destId="{1B1BB416-B42F-43CA-A4C2-AF68E6114BA2}" srcOrd="1" destOrd="0" presId="urn:microsoft.com/office/officeart/2018/2/layout/IconCircleList"/>
    <dgm:cxn modelId="{DF074588-38BF-4581-AB17-3F77AF9540F1}" type="presParOf" srcId="{428406BE-F88D-4125-A1CF-EC4C2E2CD9F9}" destId="{AAC5ED6F-FD66-4B62-A6D2-2C6D50DA2847}" srcOrd="2" destOrd="0" presId="urn:microsoft.com/office/officeart/2018/2/layout/IconCircleList"/>
    <dgm:cxn modelId="{3D01B68C-039E-4A41-9587-E3AFCD2AA32E}" type="presParOf" srcId="{428406BE-F88D-4125-A1CF-EC4C2E2CD9F9}" destId="{B62DC26B-8069-4EAC-A83A-2EB9EC9AC0D5}" srcOrd="3" destOrd="0" presId="urn:microsoft.com/office/officeart/2018/2/layout/IconCircleList"/>
    <dgm:cxn modelId="{A3A3DF17-9CC7-4762-BED8-07E4D90AA5CF}" type="presParOf" srcId="{8A03C83D-BE44-4A4B-BBAB-6CBFB42FBF73}" destId="{D922D07B-1648-4A14-B4D3-BF338DDBA27E}" srcOrd="1" destOrd="0" presId="urn:microsoft.com/office/officeart/2018/2/layout/IconCircleList"/>
    <dgm:cxn modelId="{2CE8946E-005E-4D8F-BB29-E5379F24C1C4}" type="presParOf" srcId="{8A03C83D-BE44-4A4B-BBAB-6CBFB42FBF73}" destId="{61B16447-5B13-4989-9C28-D7DC4FB6A83A}" srcOrd="2" destOrd="0" presId="urn:microsoft.com/office/officeart/2018/2/layout/IconCircleList"/>
    <dgm:cxn modelId="{20C22D6A-29A5-4D5B-ACDA-45297E2B44FE}" type="presParOf" srcId="{61B16447-5B13-4989-9C28-D7DC4FB6A83A}" destId="{2BCA0A52-C613-4212-818D-398FB299E9D4}" srcOrd="0" destOrd="0" presId="urn:microsoft.com/office/officeart/2018/2/layout/IconCircleList"/>
    <dgm:cxn modelId="{1C199115-4745-4FE5-BA0A-928474E8471B}" type="presParOf" srcId="{61B16447-5B13-4989-9C28-D7DC4FB6A83A}" destId="{3D45565D-3857-45E9-9F95-B94A74EB8C8E}" srcOrd="1" destOrd="0" presId="urn:microsoft.com/office/officeart/2018/2/layout/IconCircleList"/>
    <dgm:cxn modelId="{0B92D7A0-EE01-4CFB-BBFE-85F58534D30C}" type="presParOf" srcId="{61B16447-5B13-4989-9C28-D7DC4FB6A83A}" destId="{9950491A-51C0-4F34-97CE-E6302D206B4D}" srcOrd="2" destOrd="0" presId="urn:microsoft.com/office/officeart/2018/2/layout/IconCircleList"/>
    <dgm:cxn modelId="{AB697049-1A1E-45C6-9592-6B8FCF1F3638}" type="presParOf" srcId="{61B16447-5B13-4989-9C28-D7DC4FB6A83A}" destId="{D3199273-BC95-4C33-8AD5-403CD76F0EA2}" srcOrd="3" destOrd="0" presId="urn:microsoft.com/office/officeart/2018/2/layout/IconCircleList"/>
    <dgm:cxn modelId="{4D6CA8F5-2B0C-4206-8970-83DC63AAF391}" type="presParOf" srcId="{8A03C83D-BE44-4A4B-BBAB-6CBFB42FBF73}" destId="{723D4EF2-C5C3-40D3-B463-3CCDF0893763}" srcOrd="3" destOrd="0" presId="urn:microsoft.com/office/officeart/2018/2/layout/IconCircleList"/>
    <dgm:cxn modelId="{E3165AED-29F2-4A11-9552-1AE28589CE67}" type="presParOf" srcId="{8A03C83D-BE44-4A4B-BBAB-6CBFB42FBF73}" destId="{5BBDB900-B200-42F5-B1AD-E204D0ED211E}" srcOrd="4" destOrd="0" presId="urn:microsoft.com/office/officeart/2018/2/layout/IconCircleList"/>
    <dgm:cxn modelId="{7840FE6F-F872-46D1-8AA1-CA9AF0E9CEB3}" type="presParOf" srcId="{5BBDB900-B200-42F5-B1AD-E204D0ED211E}" destId="{68B4E79F-BA29-47DF-BC30-41D48ECE27B5}" srcOrd="0" destOrd="0" presId="urn:microsoft.com/office/officeart/2018/2/layout/IconCircleList"/>
    <dgm:cxn modelId="{F2B9F864-C907-4AC5-9D4B-0A08AC0757FF}" type="presParOf" srcId="{5BBDB900-B200-42F5-B1AD-E204D0ED211E}" destId="{18803D0F-852F-4EDE-9CA7-4F45C30D2F12}" srcOrd="1" destOrd="0" presId="urn:microsoft.com/office/officeart/2018/2/layout/IconCircleList"/>
    <dgm:cxn modelId="{7B034587-4C79-451A-BBA0-9D95ADBF1233}" type="presParOf" srcId="{5BBDB900-B200-42F5-B1AD-E204D0ED211E}" destId="{72281151-3B23-48CC-A4D3-BB9531956E81}" srcOrd="2" destOrd="0" presId="urn:microsoft.com/office/officeart/2018/2/layout/IconCircleList"/>
    <dgm:cxn modelId="{66CBD78C-2D4E-4626-B57A-172BD746430F}" type="presParOf" srcId="{5BBDB900-B200-42F5-B1AD-E204D0ED211E}" destId="{0B46F15C-21EA-4767-AABD-823336D2F0EC}" srcOrd="3" destOrd="0" presId="urn:microsoft.com/office/officeart/2018/2/layout/IconCircleList"/>
    <dgm:cxn modelId="{14BEA7F9-F3F7-4830-B375-049202930975}" type="presParOf" srcId="{8A03C83D-BE44-4A4B-BBAB-6CBFB42FBF73}" destId="{405E32FD-D915-4FA7-A7DD-DB3C6D15B49C}" srcOrd="5" destOrd="0" presId="urn:microsoft.com/office/officeart/2018/2/layout/IconCircleList"/>
    <dgm:cxn modelId="{7C40C814-5359-431E-B230-914ADB4E28D3}" type="presParOf" srcId="{8A03C83D-BE44-4A4B-BBAB-6CBFB42FBF73}" destId="{C795DE8E-DBAC-4866-9D2F-15A898CD55DA}" srcOrd="6" destOrd="0" presId="urn:microsoft.com/office/officeart/2018/2/layout/IconCircleList"/>
    <dgm:cxn modelId="{6FB559C4-E57A-4E79-BC1D-33A01E83A5E7}" type="presParOf" srcId="{C795DE8E-DBAC-4866-9D2F-15A898CD55DA}" destId="{A8E9F380-C134-453A-9B5D-5DE769F1ED41}" srcOrd="0" destOrd="0" presId="urn:microsoft.com/office/officeart/2018/2/layout/IconCircleList"/>
    <dgm:cxn modelId="{F3FC5760-539F-4EBD-AF8C-EA7D66559867}" type="presParOf" srcId="{C795DE8E-DBAC-4866-9D2F-15A898CD55DA}" destId="{7F5D1108-37F4-48C4-8279-02FA856068C1}" srcOrd="1" destOrd="0" presId="urn:microsoft.com/office/officeart/2018/2/layout/IconCircleList"/>
    <dgm:cxn modelId="{1F263C42-3335-4B97-97D2-0E79F578ADCC}" type="presParOf" srcId="{C795DE8E-DBAC-4866-9D2F-15A898CD55DA}" destId="{92CB291A-DD26-4B4F-A774-0D13971ECF47}" srcOrd="2" destOrd="0" presId="urn:microsoft.com/office/officeart/2018/2/layout/IconCircleList"/>
    <dgm:cxn modelId="{6E14DAA2-4FC1-4A00-8F56-DE1C5857B7CA}" type="presParOf" srcId="{C795DE8E-DBAC-4866-9D2F-15A898CD55DA}" destId="{9062692B-F07D-427C-9158-A4E74CB04E85}" srcOrd="3" destOrd="0" presId="urn:microsoft.com/office/officeart/2018/2/layout/IconCircleList"/>
    <dgm:cxn modelId="{0435FC4E-B054-4F9F-B7FF-8B73679B8F05}" type="presParOf" srcId="{8A03C83D-BE44-4A4B-BBAB-6CBFB42FBF73}" destId="{3DC64168-A5AF-4180-BC83-5417837B73C0}" srcOrd="7" destOrd="0" presId="urn:microsoft.com/office/officeart/2018/2/layout/IconCircleList"/>
    <dgm:cxn modelId="{3A819A67-E989-49DC-B1E5-B5DBDD332EE5}" type="presParOf" srcId="{8A03C83D-BE44-4A4B-BBAB-6CBFB42FBF73}" destId="{D82F2FAA-0225-47E7-8E39-1AF465333690}" srcOrd="8" destOrd="0" presId="urn:microsoft.com/office/officeart/2018/2/layout/IconCircleList"/>
    <dgm:cxn modelId="{344F9A0B-4CE6-46FC-88FD-FEA874771F81}" type="presParOf" srcId="{D82F2FAA-0225-47E7-8E39-1AF465333690}" destId="{CD207FEC-0D11-4338-BD5E-66AF70E99B29}" srcOrd="0" destOrd="0" presId="urn:microsoft.com/office/officeart/2018/2/layout/IconCircleList"/>
    <dgm:cxn modelId="{F0D22C37-143B-4FF7-BDC2-22D3BEF18A03}" type="presParOf" srcId="{D82F2FAA-0225-47E7-8E39-1AF465333690}" destId="{2FA198A6-4806-40E8-972E-3A6001DC2744}" srcOrd="1" destOrd="0" presId="urn:microsoft.com/office/officeart/2018/2/layout/IconCircleList"/>
    <dgm:cxn modelId="{55210D8B-F2B5-43D9-9A31-A41F9EAAA38C}" type="presParOf" srcId="{D82F2FAA-0225-47E7-8E39-1AF465333690}" destId="{BB4BE2DB-4B8E-4346-98CE-4D7DB21E1208}" srcOrd="2" destOrd="0" presId="urn:microsoft.com/office/officeart/2018/2/layout/IconCircleList"/>
    <dgm:cxn modelId="{FE71C43F-C3FF-43E1-AB5C-F2E98B02ED4E}" type="presParOf" srcId="{D82F2FAA-0225-47E7-8E39-1AF465333690}" destId="{21DD85BE-625C-4F69-B9FF-EB1D81F32858}" srcOrd="3" destOrd="0" presId="urn:microsoft.com/office/officeart/2018/2/layout/IconCircleList"/>
    <dgm:cxn modelId="{40916358-A5A5-4CE6-924C-70752E50A983}" type="presParOf" srcId="{8A03C83D-BE44-4A4B-BBAB-6CBFB42FBF73}" destId="{DDAB6BFA-A8FA-4B0C-9AE3-675705462582}" srcOrd="9" destOrd="0" presId="urn:microsoft.com/office/officeart/2018/2/layout/IconCircleList"/>
    <dgm:cxn modelId="{35ADC065-6206-4092-9067-40FD99B4D670}" type="presParOf" srcId="{8A03C83D-BE44-4A4B-BBAB-6CBFB42FBF73}" destId="{FBA43977-70DA-4CDE-BCE5-E01DD577DBC7}" srcOrd="10" destOrd="0" presId="urn:microsoft.com/office/officeart/2018/2/layout/IconCircleList"/>
    <dgm:cxn modelId="{76B46AED-5E24-45AF-A716-8818F6C2C757}" type="presParOf" srcId="{FBA43977-70DA-4CDE-BCE5-E01DD577DBC7}" destId="{C0B534FD-3E97-44F4-A0A0-BCC370A56500}" srcOrd="0" destOrd="0" presId="urn:microsoft.com/office/officeart/2018/2/layout/IconCircleList"/>
    <dgm:cxn modelId="{6C6D3D2A-7F33-46F5-ACC7-9680CCCDE8B3}" type="presParOf" srcId="{FBA43977-70DA-4CDE-BCE5-E01DD577DBC7}" destId="{D2F03A87-7453-4E1B-B99F-F2F72FF19AAE}" srcOrd="1" destOrd="0" presId="urn:microsoft.com/office/officeart/2018/2/layout/IconCircleList"/>
    <dgm:cxn modelId="{473F00F7-F457-43A6-8E3E-75DAD3CEFC89}" type="presParOf" srcId="{FBA43977-70DA-4CDE-BCE5-E01DD577DBC7}" destId="{2ED23239-379A-476B-85D5-3DE8CF8300AB}" srcOrd="2" destOrd="0" presId="urn:microsoft.com/office/officeart/2018/2/layout/IconCircleList"/>
    <dgm:cxn modelId="{9F6C04D1-A2BA-4EE2-85AF-FBF9BCD30D7F}" type="presParOf" srcId="{FBA43977-70DA-4CDE-BCE5-E01DD577DBC7}" destId="{A936E941-FCD2-452E-8F5B-538B1D74B49C}"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DD5420-11BE-4C4B-A3A6-008688320BF7}" type="doc">
      <dgm:prSet loTypeId="urn:microsoft.com/office/officeart/2005/8/layout/vList5" loCatId="list" qsTypeId="urn:microsoft.com/office/officeart/2005/8/quickstyle/simple2" qsCatId="simple" csTypeId="urn:microsoft.com/office/officeart/2005/8/colors/accent6_2" csCatId="accent6" phldr="1"/>
      <dgm:spPr/>
      <dgm:t>
        <a:bodyPr/>
        <a:lstStyle/>
        <a:p>
          <a:endParaRPr lang="en-US"/>
        </a:p>
      </dgm:t>
    </dgm:pt>
    <dgm:pt modelId="{EC1355DB-324D-44F8-A1FE-FCE55F53EEC3}">
      <dgm:prSet/>
      <dgm:spPr/>
      <dgm:t>
        <a:bodyPr/>
        <a:lstStyle/>
        <a:p>
          <a:r>
            <a:rPr lang="en-US" b="0" i="0" dirty="0"/>
            <a:t>Cluster 0 (Moderate Income, Reasonable Spending): 774 Customers</a:t>
          </a:r>
          <a:endParaRPr lang="en-US" dirty="0"/>
        </a:p>
      </dgm:t>
    </dgm:pt>
    <dgm:pt modelId="{32F92EE0-CA52-4D22-B135-F855F81CC5D1}" type="parTrans" cxnId="{284F8B6C-0519-4941-9D18-51768C846165}">
      <dgm:prSet/>
      <dgm:spPr/>
      <dgm:t>
        <a:bodyPr/>
        <a:lstStyle/>
        <a:p>
          <a:endParaRPr lang="en-US"/>
        </a:p>
      </dgm:t>
    </dgm:pt>
    <dgm:pt modelId="{32127FC3-690E-426A-A4A5-39AA206CAFCC}" type="sibTrans" cxnId="{284F8B6C-0519-4941-9D18-51768C846165}">
      <dgm:prSet/>
      <dgm:spPr/>
      <dgm:t>
        <a:bodyPr/>
        <a:lstStyle/>
        <a:p>
          <a:endParaRPr lang="en-US"/>
        </a:p>
      </dgm:t>
    </dgm:pt>
    <dgm:pt modelId="{6074C7F0-D7F5-4962-9617-0637E2B0E066}">
      <dgm:prSet/>
      <dgm:spPr/>
      <dgm:t>
        <a:bodyPr/>
        <a:lstStyle/>
        <a:p>
          <a:r>
            <a:rPr lang="en-US" b="0" i="0"/>
            <a:t>Responsive to Tailored Marketing and Loyalty Programs</a:t>
          </a:r>
          <a:endParaRPr lang="en-US"/>
        </a:p>
      </dgm:t>
    </dgm:pt>
    <dgm:pt modelId="{14AAF591-3516-44AE-9D5A-07E6F8BF3482}" type="parTrans" cxnId="{F9FB8930-CA56-43C6-888B-17E0F06503FF}">
      <dgm:prSet/>
      <dgm:spPr/>
      <dgm:t>
        <a:bodyPr/>
        <a:lstStyle/>
        <a:p>
          <a:endParaRPr lang="en-US"/>
        </a:p>
      </dgm:t>
    </dgm:pt>
    <dgm:pt modelId="{458118D0-5842-4C1D-A995-D96D3A7EBC7C}" type="sibTrans" cxnId="{F9FB8930-CA56-43C6-888B-17E0F06503FF}">
      <dgm:prSet/>
      <dgm:spPr/>
      <dgm:t>
        <a:bodyPr/>
        <a:lstStyle/>
        <a:p>
          <a:endParaRPr lang="en-US"/>
        </a:p>
      </dgm:t>
    </dgm:pt>
    <dgm:pt modelId="{94C47005-D970-4371-A5B0-D0BAF8E78772}">
      <dgm:prSet/>
      <dgm:spPr/>
      <dgm:t>
        <a:bodyPr/>
        <a:lstStyle/>
        <a:p>
          <a:r>
            <a:rPr lang="en-US" b="0" i="0" dirty="0"/>
            <a:t>Cluster 1 (Low Income, Minimal Spending): 271 Customers</a:t>
          </a:r>
          <a:endParaRPr lang="en-US" dirty="0"/>
        </a:p>
      </dgm:t>
    </dgm:pt>
    <dgm:pt modelId="{A75BF4C0-2FAE-4361-93A5-5AE78444B8EC}" type="parTrans" cxnId="{FB2F6120-A30C-49DE-9DF8-0325FEF3236A}">
      <dgm:prSet/>
      <dgm:spPr/>
      <dgm:t>
        <a:bodyPr/>
        <a:lstStyle/>
        <a:p>
          <a:endParaRPr lang="en-US"/>
        </a:p>
      </dgm:t>
    </dgm:pt>
    <dgm:pt modelId="{0BE6D152-C770-4508-95D5-57C02A71A7E8}" type="sibTrans" cxnId="{FB2F6120-A30C-49DE-9DF8-0325FEF3236A}">
      <dgm:prSet/>
      <dgm:spPr/>
      <dgm:t>
        <a:bodyPr/>
        <a:lstStyle/>
        <a:p>
          <a:endParaRPr lang="en-US"/>
        </a:p>
      </dgm:t>
    </dgm:pt>
    <dgm:pt modelId="{1D89AFC7-F76B-4E40-87CA-C2BB3B5A3878}">
      <dgm:prSet/>
      <dgm:spPr/>
      <dgm:t>
        <a:bodyPr/>
        <a:lstStyle/>
        <a:p>
          <a:r>
            <a:rPr lang="en-US" b="0" i="0"/>
            <a:t>Potential for Targeted Initiatives to Encourage Spending</a:t>
          </a:r>
          <a:endParaRPr lang="en-US"/>
        </a:p>
      </dgm:t>
    </dgm:pt>
    <dgm:pt modelId="{177427CA-368E-4535-B005-72183AB7263A}" type="parTrans" cxnId="{C3D3C954-9619-4BE4-A759-EBB0C5CD57AC}">
      <dgm:prSet/>
      <dgm:spPr/>
      <dgm:t>
        <a:bodyPr/>
        <a:lstStyle/>
        <a:p>
          <a:endParaRPr lang="en-US"/>
        </a:p>
      </dgm:t>
    </dgm:pt>
    <dgm:pt modelId="{0A345B19-31C2-4E91-A3F6-4C3F118C3B0D}" type="sibTrans" cxnId="{C3D3C954-9619-4BE4-A759-EBB0C5CD57AC}">
      <dgm:prSet/>
      <dgm:spPr/>
      <dgm:t>
        <a:bodyPr/>
        <a:lstStyle/>
        <a:p>
          <a:endParaRPr lang="en-US"/>
        </a:p>
      </dgm:t>
    </dgm:pt>
    <dgm:pt modelId="{6CE226F9-0D2B-4B47-B549-7FA15F90FB08}">
      <dgm:prSet/>
      <dgm:spPr/>
      <dgm:t>
        <a:bodyPr/>
        <a:lstStyle/>
        <a:p>
          <a:r>
            <a:rPr lang="en-US" b="0" i="0"/>
            <a:t>Cluster 2 (High Income, Low Spending): 330 Customers</a:t>
          </a:r>
          <a:endParaRPr lang="en-US"/>
        </a:p>
      </dgm:t>
    </dgm:pt>
    <dgm:pt modelId="{D5CAB366-E31D-4526-89A3-D927DDEA2285}" type="parTrans" cxnId="{8C2A6BF5-0561-46E0-B514-24937E9DD7D5}">
      <dgm:prSet/>
      <dgm:spPr/>
      <dgm:t>
        <a:bodyPr/>
        <a:lstStyle/>
        <a:p>
          <a:endParaRPr lang="en-US"/>
        </a:p>
      </dgm:t>
    </dgm:pt>
    <dgm:pt modelId="{A8AB20E9-3C96-4B0C-8A4E-4F39A8F0C501}" type="sibTrans" cxnId="{8C2A6BF5-0561-46E0-B514-24937E9DD7D5}">
      <dgm:prSet/>
      <dgm:spPr/>
      <dgm:t>
        <a:bodyPr/>
        <a:lstStyle/>
        <a:p>
          <a:endParaRPr lang="en-US"/>
        </a:p>
      </dgm:t>
    </dgm:pt>
    <dgm:pt modelId="{649D73AF-78F2-404B-BF3A-49E745A0358B}">
      <dgm:prSet/>
      <dgm:spPr/>
      <dgm:t>
        <a:bodyPr/>
        <a:lstStyle/>
        <a:p>
          <a:r>
            <a:rPr lang="en-US" b="0" i="0"/>
            <a:t>Strategies for Unlocking Potential, Possibly Exclusive Offers</a:t>
          </a:r>
          <a:endParaRPr lang="en-US"/>
        </a:p>
      </dgm:t>
    </dgm:pt>
    <dgm:pt modelId="{47C3D02E-1DE8-4B1B-B350-055699F4E223}" type="parTrans" cxnId="{D337A437-21E0-4740-B96E-7F4DE08A4D34}">
      <dgm:prSet/>
      <dgm:spPr/>
      <dgm:t>
        <a:bodyPr/>
        <a:lstStyle/>
        <a:p>
          <a:endParaRPr lang="en-US"/>
        </a:p>
      </dgm:t>
    </dgm:pt>
    <dgm:pt modelId="{F79FFEF8-BC17-432B-A43B-6347383E0E52}" type="sibTrans" cxnId="{D337A437-21E0-4740-B96E-7F4DE08A4D34}">
      <dgm:prSet/>
      <dgm:spPr/>
      <dgm:t>
        <a:bodyPr/>
        <a:lstStyle/>
        <a:p>
          <a:endParaRPr lang="en-US"/>
        </a:p>
      </dgm:t>
    </dgm:pt>
    <dgm:pt modelId="{CA6F0304-AD22-4BBF-BCED-61B93925CF75}">
      <dgm:prSet/>
      <dgm:spPr/>
      <dgm:t>
        <a:bodyPr/>
        <a:lstStyle/>
        <a:p>
          <a:r>
            <a:rPr lang="en-US" b="0" i="0"/>
            <a:t>Cluster 3 (High Income, High Spending): 356 Customers</a:t>
          </a:r>
          <a:endParaRPr lang="en-US"/>
        </a:p>
      </dgm:t>
    </dgm:pt>
    <dgm:pt modelId="{1123B771-86C6-4A21-943A-A8AFF969556A}" type="parTrans" cxnId="{93933341-2DE6-452A-9E69-7E0A972D5116}">
      <dgm:prSet/>
      <dgm:spPr/>
      <dgm:t>
        <a:bodyPr/>
        <a:lstStyle/>
        <a:p>
          <a:endParaRPr lang="en-US"/>
        </a:p>
      </dgm:t>
    </dgm:pt>
    <dgm:pt modelId="{88D0969C-A2E6-42D1-B390-C18E9C5795DF}" type="sibTrans" cxnId="{93933341-2DE6-452A-9E69-7E0A972D5116}">
      <dgm:prSet/>
      <dgm:spPr/>
      <dgm:t>
        <a:bodyPr/>
        <a:lstStyle/>
        <a:p>
          <a:endParaRPr lang="en-US"/>
        </a:p>
      </dgm:t>
    </dgm:pt>
    <dgm:pt modelId="{E3A9779E-E602-46BA-AA60-B67288E9527B}">
      <dgm:prSet/>
      <dgm:spPr/>
      <dgm:t>
        <a:bodyPr/>
        <a:lstStyle/>
        <a:p>
          <a:r>
            <a:rPr lang="en-US" b="0" i="0"/>
            <a:t>Deserving of Premium Products, Personalized Experiences, and Loyalty Programs</a:t>
          </a:r>
          <a:endParaRPr lang="en-US"/>
        </a:p>
      </dgm:t>
    </dgm:pt>
    <dgm:pt modelId="{42CDC5CB-3841-45CD-8A92-39F978E2C007}" type="parTrans" cxnId="{DF9C2CB2-48D5-4E81-89AE-10988B602BC8}">
      <dgm:prSet/>
      <dgm:spPr/>
      <dgm:t>
        <a:bodyPr/>
        <a:lstStyle/>
        <a:p>
          <a:endParaRPr lang="en-US"/>
        </a:p>
      </dgm:t>
    </dgm:pt>
    <dgm:pt modelId="{5968666F-AD1C-4F76-A4AD-1A22EC1A47D4}" type="sibTrans" cxnId="{DF9C2CB2-48D5-4E81-89AE-10988B602BC8}">
      <dgm:prSet/>
      <dgm:spPr/>
      <dgm:t>
        <a:bodyPr/>
        <a:lstStyle/>
        <a:p>
          <a:endParaRPr lang="en-US"/>
        </a:p>
      </dgm:t>
    </dgm:pt>
    <dgm:pt modelId="{111AF05E-281B-4E9F-A372-FAE601DB0C46}">
      <dgm:prSet/>
      <dgm:spPr/>
      <dgm:t>
        <a:bodyPr/>
        <a:lstStyle/>
        <a:p>
          <a:r>
            <a:rPr lang="en-US" b="0" i="0"/>
            <a:t>Cluster 4 (Low Income, High Spending): 269 Customers</a:t>
          </a:r>
          <a:endParaRPr lang="en-US"/>
        </a:p>
      </dgm:t>
    </dgm:pt>
    <dgm:pt modelId="{15CEFD2B-0858-4B71-9BC0-E5391A9BAC01}" type="parTrans" cxnId="{C8E9342B-4CA3-455A-B1E0-9F28E95624A7}">
      <dgm:prSet/>
      <dgm:spPr/>
      <dgm:t>
        <a:bodyPr/>
        <a:lstStyle/>
        <a:p>
          <a:endParaRPr lang="en-US"/>
        </a:p>
      </dgm:t>
    </dgm:pt>
    <dgm:pt modelId="{A0DC6A1D-1D0E-4C87-937D-55F4BDB164CF}" type="sibTrans" cxnId="{C8E9342B-4CA3-455A-B1E0-9F28E95624A7}">
      <dgm:prSet/>
      <dgm:spPr/>
      <dgm:t>
        <a:bodyPr/>
        <a:lstStyle/>
        <a:p>
          <a:endParaRPr lang="en-US"/>
        </a:p>
      </dgm:t>
    </dgm:pt>
    <dgm:pt modelId="{50492D2A-565E-49F3-B04D-B50F34677629}">
      <dgm:prSet/>
      <dgm:spPr/>
      <dgm:t>
        <a:bodyPr/>
        <a:lstStyle/>
        <a:p>
          <a:r>
            <a:rPr lang="en-US" b="0" i="0"/>
            <a:t>Unique Preferences for Enhanced Engagement</a:t>
          </a:r>
          <a:endParaRPr lang="en-US"/>
        </a:p>
      </dgm:t>
    </dgm:pt>
    <dgm:pt modelId="{8F11362F-06DA-4998-A1E7-E2D02AEAC4EF}" type="parTrans" cxnId="{F7DFFC4C-2797-4781-B70E-4690898F128D}">
      <dgm:prSet/>
      <dgm:spPr/>
      <dgm:t>
        <a:bodyPr/>
        <a:lstStyle/>
        <a:p>
          <a:endParaRPr lang="en-US"/>
        </a:p>
      </dgm:t>
    </dgm:pt>
    <dgm:pt modelId="{23E5EAE7-F8CA-43F1-8DB9-4995EF60339B}" type="sibTrans" cxnId="{F7DFFC4C-2797-4781-B70E-4690898F128D}">
      <dgm:prSet/>
      <dgm:spPr/>
      <dgm:t>
        <a:bodyPr/>
        <a:lstStyle/>
        <a:p>
          <a:endParaRPr lang="en-US"/>
        </a:p>
      </dgm:t>
    </dgm:pt>
    <dgm:pt modelId="{CC62BF9E-9181-49ED-9BB9-8CC6F6E10938}" type="pres">
      <dgm:prSet presAssocID="{EEDD5420-11BE-4C4B-A3A6-008688320BF7}" presName="Name0" presStyleCnt="0">
        <dgm:presLayoutVars>
          <dgm:dir/>
          <dgm:animLvl val="lvl"/>
          <dgm:resizeHandles val="exact"/>
        </dgm:presLayoutVars>
      </dgm:prSet>
      <dgm:spPr/>
    </dgm:pt>
    <dgm:pt modelId="{A974A051-C633-4013-9878-BFCCE3A5CE28}" type="pres">
      <dgm:prSet presAssocID="{EC1355DB-324D-44F8-A1FE-FCE55F53EEC3}" presName="linNode" presStyleCnt="0"/>
      <dgm:spPr/>
    </dgm:pt>
    <dgm:pt modelId="{4EBB78F3-8E39-4198-A415-C4B2A2127481}" type="pres">
      <dgm:prSet presAssocID="{EC1355DB-324D-44F8-A1FE-FCE55F53EEC3}" presName="parentText" presStyleLbl="node1" presStyleIdx="0" presStyleCnt="5">
        <dgm:presLayoutVars>
          <dgm:chMax val="1"/>
          <dgm:bulletEnabled val="1"/>
        </dgm:presLayoutVars>
      </dgm:prSet>
      <dgm:spPr/>
    </dgm:pt>
    <dgm:pt modelId="{541AEB71-F43C-463F-ABD0-3DFE77396B55}" type="pres">
      <dgm:prSet presAssocID="{EC1355DB-324D-44F8-A1FE-FCE55F53EEC3}" presName="descendantText" presStyleLbl="alignAccFollowNode1" presStyleIdx="0" presStyleCnt="5">
        <dgm:presLayoutVars>
          <dgm:bulletEnabled val="1"/>
        </dgm:presLayoutVars>
      </dgm:prSet>
      <dgm:spPr/>
    </dgm:pt>
    <dgm:pt modelId="{E2B375B0-EE03-4B53-A986-09635E64FCEB}" type="pres">
      <dgm:prSet presAssocID="{32127FC3-690E-426A-A4A5-39AA206CAFCC}" presName="sp" presStyleCnt="0"/>
      <dgm:spPr/>
    </dgm:pt>
    <dgm:pt modelId="{25E4C467-8E11-41FF-ACA4-805F9DD6452A}" type="pres">
      <dgm:prSet presAssocID="{94C47005-D970-4371-A5B0-D0BAF8E78772}" presName="linNode" presStyleCnt="0"/>
      <dgm:spPr/>
    </dgm:pt>
    <dgm:pt modelId="{59BA819C-8DCF-4962-9596-35976377BF41}" type="pres">
      <dgm:prSet presAssocID="{94C47005-D970-4371-A5B0-D0BAF8E78772}" presName="parentText" presStyleLbl="node1" presStyleIdx="1" presStyleCnt="5">
        <dgm:presLayoutVars>
          <dgm:chMax val="1"/>
          <dgm:bulletEnabled val="1"/>
        </dgm:presLayoutVars>
      </dgm:prSet>
      <dgm:spPr/>
    </dgm:pt>
    <dgm:pt modelId="{582FC683-3C71-487E-81A2-F3F4A72C430C}" type="pres">
      <dgm:prSet presAssocID="{94C47005-D970-4371-A5B0-D0BAF8E78772}" presName="descendantText" presStyleLbl="alignAccFollowNode1" presStyleIdx="1" presStyleCnt="5">
        <dgm:presLayoutVars>
          <dgm:bulletEnabled val="1"/>
        </dgm:presLayoutVars>
      </dgm:prSet>
      <dgm:spPr/>
    </dgm:pt>
    <dgm:pt modelId="{DEF284B6-DCA6-40CF-B8A6-1CEF6E0C9FDF}" type="pres">
      <dgm:prSet presAssocID="{0BE6D152-C770-4508-95D5-57C02A71A7E8}" presName="sp" presStyleCnt="0"/>
      <dgm:spPr/>
    </dgm:pt>
    <dgm:pt modelId="{5378D540-90D4-4C29-8E20-D93F1F788A93}" type="pres">
      <dgm:prSet presAssocID="{6CE226F9-0D2B-4B47-B549-7FA15F90FB08}" presName="linNode" presStyleCnt="0"/>
      <dgm:spPr/>
    </dgm:pt>
    <dgm:pt modelId="{E388B1EC-7D63-459B-BBCF-6F2968ED5570}" type="pres">
      <dgm:prSet presAssocID="{6CE226F9-0D2B-4B47-B549-7FA15F90FB08}" presName="parentText" presStyleLbl="node1" presStyleIdx="2" presStyleCnt="5">
        <dgm:presLayoutVars>
          <dgm:chMax val="1"/>
          <dgm:bulletEnabled val="1"/>
        </dgm:presLayoutVars>
      </dgm:prSet>
      <dgm:spPr/>
    </dgm:pt>
    <dgm:pt modelId="{FC5F6FC3-3387-405F-ADDF-D0CC98D1F9FB}" type="pres">
      <dgm:prSet presAssocID="{6CE226F9-0D2B-4B47-B549-7FA15F90FB08}" presName="descendantText" presStyleLbl="alignAccFollowNode1" presStyleIdx="2" presStyleCnt="5">
        <dgm:presLayoutVars>
          <dgm:bulletEnabled val="1"/>
        </dgm:presLayoutVars>
      </dgm:prSet>
      <dgm:spPr/>
    </dgm:pt>
    <dgm:pt modelId="{D3B6C6F8-8937-4C25-B019-2B9233A9BC82}" type="pres">
      <dgm:prSet presAssocID="{A8AB20E9-3C96-4B0C-8A4E-4F39A8F0C501}" presName="sp" presStyleCnt="0"/>
      <dgm:spPr/>
    </dgm:pt>
    <dgm:pt modelId="{2C851DFF-56AF-478F-97D9-25F93C6F9193}" type="pres">
      <dgm:prSet presAssocID="{CA6F0304-AD22-4BBF-BCED-61B93925CF75}" presName="linNode" presStyleCnt="0"/>
      <dgm:spPr/>
    </dgm:pt>
    <dgm:pt modelId="{7AAF6A9F-2A7E-44D7-BD26-DA76B52F8ECB}" type="pres">
      <dgm:prSet presAssocID="{CA6F0304-AD22-4BBF-BCED-61B93925CF75}" presName="parentText" presStyleLbl="node1" presStyleIdx="3" presStyleCnt="5">
        <dgm:presLayoutVars>
          <dgm:chMax val="1"/>
          <dgm:bulletEnabled val="1"/>
        </dgm:presLayoutVars>
      </dgm:prSet>
      <dgm:spPr/>
    </dgm:pt>
    <dgm:pt modelId="{FC74A033-7B4B-4012-B6CC-94C09291ED07}" type="pres">
      <dgm:prSet presAssocID="{CA6F0304-AD22-4BBF-BCED-61B93925CF75}" presName="descendantText" presStyleLbl="alignAccFollowNode1" presStyleIdx="3" presStyleCnt="5">
        <dgm:presLayoutVars>
          <dgm:bulletEnabled val="1"/>
        </dgm:presLayoutVars>
      </dgm:prSet>
      <dgm:spPr/>
    </dgm:pt>
    <dgm:pt modelId="{AC8AE35E-922B-4605-B7B6-8B901F486426}" type="pres">
      <dgm:prSet presAssocID="{88D0969C-A2E6-42D1-B390-C18E9C5795DF}" presName="sp" presStyleCnt="0"/>
      <dgm:spPr/>
    </dgm:pt>
    <dgm:pt modelId="{C6714718-DBF8-415C-8315-1E287993DFD4}" type="pres">
      <dgm:prSet presAssocID="{111AF05E-281B-4E9F-A372-FAE601DB0C46}" presName="linNode" presStyleCnt="0"/>
      <dgm:spPr/>
    </dgm:pt>
    <dgm:pt modelId="{F3C9515E-55E3-4DE9-AC78-22DCAC953C6F}" type="pres">
      <dgm:prSet presAssocID="{111AF05E-281B-4E9F-A372-FAE601DB0C46}" presName="parentText" presStyleLbl="node1" presStyleIdx="4" presStyleCnt="5">
        <dgm:presLayoutVars>
          <dgm:chMax val="1"/>
          <dgm:bulletEnabled val="1"/>
        </dgm:presLayoutVars>
      </dgm:prSet>
      <dgm:spPr/>
    </dgm:pt>
    <dgm:pt modelId="{1FC09822-1999-4DE3-A999-B5E6DF5AA0E2}" type="pres">
      <dgm:prSet presAssocID="{111AF05E-281B-4E9F-A372-FAE601DB0C46}" presName="descendantText" presStyleLbl="alignAccFollowNode1" presStyleIdx="4" presStyleCnt="5">
        <dgm:presLayoutVars>
          <dgm:bulletEnabled val="1"/>
        </dgm:presLayoutVars>
      </dgm:prSet>
      <dgm:spPr/>
    </dgm:pt>
  </dgm:ptLst>
  <dgm:cxnLst>
    <dgm:cxn modelId="{1AF9BE0A-0909-4202-98B5-A02016DE6998}" type="presOf" srcId="{6074C7F0-D7F5-4962-9617-0637E2B0E066}" destId="{541AEB71-F43C-463F-ABD0-3DFE77396B55}" srcOrd="0" destOrd="0" presId="urn:microsoft.com/office/officeart/2005/8/layout/vList5"/>
    <dgm:cxn modelId="{AF551119-3375-4F45-82EA-7ACFDB81733F}" type="presOf" srcId="{EEDD5420-11BE-4C4B-A3A6-008688320BF7}" destId="{CC62BF9E-9181-49ED-9BB9-8CC6F6E10938}" srcOrd="0" destOrd="0" presId="urn:microsoft.com/office/officeart/2005/8/layout/vList5"/>
    <dgm:cxn modelId="{FB2F6120-A30C-49DE-9DF8-0325FEF3236A}" srcId="{EEDD5420-11BE-4C4B-A3A6-008688320BF7}" destId="{94C47005-D970-4371-A5B0-D0BAF8E78772}" srcOrd="1" destOrd="0" parTransId="{A75BF4C0-2FAE-4361-93A5-5AE78444B8EC}" sibTransId="{0BE6D152-C770-4508-95D5-57C02A71A7E8}"/>
    <dgm:cxn modelId="{C8E9342B-4CA3-455A-B1E0-9F28E95624A7}" srcId="{EEDD5420-11BE-4C4B-A3A6-008688320BF7}" destId="{111AF05E-281B-4E9F-A372-FAE601DB0C46}" srcOrd="4" destOrd="0" parTransId="{15CEFD2B-0858-4B71-9BC0-E5391A9BAC01}" sibTransId="{A0DC6A1D-1D0E-4C87-937D-55F4BDB164CF}"/>
    <dgm:cxn modelId="{E4D77A30-918E-4629-806A-492D71FED093}" type="presOf" srcId="{CA6F0304-AD22-4BBF-BCED-61B93925CF75}" destId="{7AAF6A9F-2A7E-44D7-BD26-DA76B52F8ECB}" srcOrd="0" destOrd="0" presId="urn:microsoft.com/office/officeart/2005/8/layout/vList5"/>
    <dgm:cxn modelId="{F9FB8930-CA56-43C6-888B-17E0F06503FF}" srcId="{EC1355DB-324D-44F8-A1FE-FCE55F53EEC3}" destId="{6074C7F0-D7F5-4962-9617-0637E2B0E066}" srcOrd="0" destOrd="0" parTransId="{14AAF591-3516-44AE-9D5A-07E6F8BF3482}" sibTransId="{458118D0-5842-4C1D-A995-D96D3A7EBC7C}"/>
    <dgm:cxn modelId="{D337A437-21E0-4740-B96E-7F4DE08A4D34}" srcId="{6CE226F9-0D2B-4B47-B549-7FA15F90FB08}" destId="{649D73AF-78F2-404B-BF3A-49E745A0358B}" srcOrd="0" destOrd="0" parTransId="{47C3D02E-1DE8-4B1B-B350-055699F4E223}" sibTransId="{F79FFEF8-BC17-432B-A43B-6347383E0E52}"/>
    <dgm:cxn modelId="{D9623B5E-122D-46A8-9D3C-0A6E9FAA188F}" type="presOf" srcId="{1D89AFC7-F76B-4E40-87CA-C2BB3B5A3878}" destId="{582FC683-3C71-487E-81A2-F3F4A72C430C}" srcOrd="0" destOrd="0" presId="urn:microsoft.com/office/officeart/2005/8/layout/vList5"/>
    <dgm:cxn modelId="{21C18560-5558-4D7A-8AC5-2F05C229919A}" type="presOf" srcId="{50492D2A-565E-49F3-B04D-B50F34677629}" destId="{1FC09822-1999-4DE3-A999-B5E6DF5AA0E2}" srcOrd="0" destOrd="0" presId="urn:microsoft.com/office/officeart/2005/8/layout/vList5"/>
    <dgm:cxn modelId="{51198D60-56A9-4C03-8963-DB0DE545B028}" type="presOf" srcId="{649D73AF-78F2-404B-BF3A-49E745A0358B}" destId="{FC5F6FC3-3387-405F-ADDF-D0CC98D1F9FB}" srcOrd="0" destOrd="0" presId="urn:microsoft.com/office/officeart/2005/8/layout/vList5"/>
    <dgm:cxn modelId="{93933341-2DE6-452A-9E69-7E0A972D5116}" srcId="{EEDD5420-11BE-4C4B-A3A6-008688320BF7}" destId="{CA6F0304-AD22-4BBF-BCED-61B93925CF75}" srcOrd="3" destOrd="0" parTransId="{1123B771-86C6-4A21-943A-A8AFF969556A}" sibTransId="{88D0969C-A2E6-42D1-B390-C18E9C5795DF}"/>
    <dgm:cxn modelId="{9E488941-2082-4055-9CA6-7B76E6CC960C}" type="presOf" srcId="{111AF05E-281B-4E9F-A372-FAE601DB0C46}" destId="{F3C9515E-55E3-4DE9-AC78-22DCAC953C6F}" srcOrd="0" destOrd="0" presId="urn:microsoft.com/office/officeart/2005/8/layout/vList5"/>
    <dgm:cxn modelId="{284F8B6C-0519-4941-9D18-51768C846165}" srcId="{EEDD5420-11BE-4C4B-A3A6-008688320BF7}" destId="{EC1355DB-324D-44F8-A1FE-FCE55F53EEC3}" srcOrd="0" destOrd="0" parTransId="{32F92EE0-CA52-4D22-B135-F855F81CC5D1}" sibTransId="{32127FC3-690E-426A-A4A5-39AA206CAFCC}"/>
    <dgm:cxn modelId="{F7DFFC4C-2797-4781-B70E-4690898F128D}" srcId="{111AF05E-281B-4E9F-A372-FAE601DB0C46}" destId="{50492D2A-565E-49F3-B04D-B50F34677629}" srcOrd="0" destOrd="0" parTransId="{8F11362F-06DA-4998-A1E7-E2D02AEAC4EF}" sibTransId="{23E5EAE7-F8CA-43F1-8DB9-4995EF60339B}"/>
    <dgm:cxn modelId="{C3D3C954-9619-4BE4-A759-EBB0C5CD57AC}" srcId="{94C47005-D970-4371-A5B0-D0BAF8E78772}" destId="{1D89AFC7-F76B-4E40-87CA-C2BB3B5A3878}" srcOrd="0" destOrd="0" parTransId="{177427CA-368E-4535-B005-72183AB7263A}" sibTransId="{0A345B19-31C2-4E91-A3F6-4C3F118C3B0D}"/>
    <dgm:cxn modelId="{8C67097A-E29B-4E2B-ACF2-460DFB8C5E2A}" type="presOf" srcId="{EC1355DB-324D-44F8-A1FE-FCE55F53EEC3}" destId="{4EBB78F3-8E39-4198-A415-C4B2A2127481}" srcOrd="0" destOrd="0" presId="urn:microsoft.com/office/officeart/2005/8/layout/vList5"/>
    <dgm:cxn modelId="{C06A20B2-7E01-47AC-BDA3-C298558FACBA}" type="presOf" srcId="{94C47005-D970-4371-A5B0-D0BAF8E78772}" destId="{59BA819C-8DCF-4962-9596-35976377BF41}" srcOrd="0" destOrd="0" presId="urn:microsoft.com/office/officeart/2005/8/layout/vList5"/>
    <dgm:cxn modelId="{DF9C2CB2-48D5-4E81-89AE-10988B602BC8}" srcId="{CA6F0304-AD22-4BBF-BCED-61B93925CF75}" destId="{E3A9779E-E602-46BA-AA60-B67288E9527B}" srcOrd="0" destOrd="0" parTransId="{42CDC5CB-3841-45CD-8A92-39F978E2C007}" sibTransId="{5968666F-AD1C-4F76-A4AD-1A22EC1A47D4}"/>
    <dgm:cxn modelId="{7468F6BA-F073-4DC2-B3B6-630AC7A0AEE8}" type="presOf" srcId="{E3A9779E-E602-46BA-AA60-B67288E9527B}" destId="{FC74A033-7B4B-4012-B6CC-94C09291ED07}" srcOrd="0" destOrd="0" presId="urn:microsoft.com/office/officeart/2005/8/layout/vList5"/>
    <dgm:cxn modelId="{64D184C2-5425-4528-B956-4D9FD92037F5}" type="presOf" srcId="{6CE226F9-0D2B-4B47-B549-7FA15F90FB08}" destId="{E388B1EC-7D63-459B-BBCF-6F2968ED5570}" srcOrd="0" destOrd="0" presId="urn:microsoft.com/office/officeart/2005/8/layout/vList5"/>
    <dgm:cxn modelId="{8C2A6BF5-0561-46E0-B514-24937E9DD7D5}" srcId="{EEDD5420-11BE-4C4B-A3A6-008688320BF7}" destId="{6CE226F9-0D2B-4B47-B549-7FA15F90FB08}" srcOrd="2" destOrd="0" parTransId="{D5CAB366-E31D-4526-89A3-D927DDEA2285}" sibTransId="{A8AB20E9-3C96-4B0C-8A4E-4F39A8F0C501}"/>
    <dgm:cxn modelId="{EA66DFBC-5799-4F38-A4FB-6346265C55C2}" type="presParOf" srcId="{CC62BF9E-9181-49ED-9BB9-8CC6F6E10938}" destId="{A974A051-C633-4013-9878-BFCCE3A5CE28}" srcOrd="0" destOrd="0" presId="urn:microsoft.com/office/officeart/2005/8/layout/vList5"/>
    <dgm:cxn modelId="{9159DEE6-5F4F-4F1F-8562-7CD256D84951}" type="presParOf" srcId="{A974A051-C633-4013-9878-BFCCE3A5CE28}" destId="{4EBB78F3-8E39-4198-A415-C4B2A2127481}" srcOrd="0" destOrd="0" presId="urn:microsoft.com/office/officeart/2005/8/layout/vList5"/>
    <dgm:cxn modelId="{F43BD616-3216-4991-9672-0C8F915C8B06}" type="presParOf" srcId="{A974A051-C633-4013-9878-BFCCE3A5CE28}" destId="{541AEB71-F43C-463F-ABD0-3DFE77396B55}" srcOrd="1" destOrd="0" presId="urn:microsoft.com/office/officeart/2005/8/layout/vList5"/>
    <dgm:cxn modelId="{27667DB1-2819-4B11-AEBF-88C8B20466AD}" type="presParOf" srcId="{CC62BF9E-9181-49ED-9BB9-8CC6F6E10938}" destId="{E2B375B0-EE03-4B53-A986-09635E64FCEB}" srcOrd="1" destOrd="0" presId="urn:microsoft.com/office/officeart/2005/8/layout/vList5"/>
    <dgm:cxn modelId="{EBA36BE5-15FD-4B6B-A1AD-BADD645CDF7E}" type="presParOf" srcId="{CC62BF9E-9181-49ED-9BB9-8CC6F6E10938}" destId="{25E4C467-8E11-41FF-ACA4-805F9DD6452A}" srcOrd="2" destOrd="0" presId="urn:microsoft.com/office/officeart/2005/8/layout/vList5"/>
    <dgm:cxn modelId="{FF196203-F92E-4AE2-8358-1E12FFCC2BD6}" type="presParOf" srcId="{25E4C467-8E11-41FF-ACA4-805F9DD6452A}" destId="{59BA819C-8DCF-4962-9596-35976377BF41}" srcOrd="0" destOrd="0" presId="urn:microsoft.com/office/officeart/2005/8/layout/vList5"/>
    <dgm:cxn modelId="{359242E8-92B4-4978-8B08-D9AF018A04C9}" type="presParOf" srcId="{25E4C467-8E11-41FF-ACA4-805F9DD6452A}" destId="{582FC683-3C71-487E-81A2-F3F4A72C430C}" srcOrd="1" destOrd="0" presId="urn:microsoft.com/office/officeart/2005/8/layout/vList5"/>
    <dgm:cxn modelId="{AD0F8104-12B6-4D94-9467-F522BE071C7C}" type="presParOf" srcId="{CC62BF9E-9181-49ED-9BB9-8CC6F6E10938}" destId="{DEF284B6-DCA6-40CF-B8A6-1CEF6E0C9FDF}" srcOrd="3" destOrd="0" presId="urn:microsoft.com/office/officeart/2005/8/layout/vList5"/>
    <dgm:cxn modelId="{66DEAB95-A4B1-40EA-8FB3-29F26BB23E81}" type="presParOf" srcId="{CC62BF9E-9181-49ED-9BB9-8CC6F6E10938}" destId="{5378D540-90D4-4C29-8E20-D93F1F788A93}" srcOrd="4" destOrd="0" presId="urn:microsoft.com/office/officeart/2005/8/layout/vList5"/>
    <dgm:cxn modelId="{0586F84E-5E42-40AD-8BA5-FDF95B25B424}" type="presParOf" srcId="{5378D540-90D4-4C29-8E20-D93F1F788A93}" destId="{E388B1EC-7D63-459B-BBCF-6F2968ED5570}" srcOrd="0" destOrd="0" presId="urn:microsoft.com/office/officeart/2005/8/layout/vList5"/>
    <dgm:cxn modelId="{F8CD767E-97AA-4493-A661-2CB6D856CF4B}" type="presParOf" srcId="{5378D540-90D4-4C29-8E20-D93F1F788A93}" destId="{FC5F6FC3-3387-405F-ADDF-D0CC98D1F9FB}" srcOrd="1" destOrd="0" presId="urn:microsoft.com/office/officeart/2005/8/layout/vList5"/>
    <dgm:cxn modelId="{C40B3253-ACA3-4D2C-BBDA-6FD5DB295757}" type="presParOf" srcId="{CC62BF9E-9181-49ED-9BB9-8CC6F6E10938}" destId="{D3B6C6F8-8937-4C25-B019-2B9233A9BC82}" srcOrd="5" destOrd="0" presId="urn:microsoft.com/office/officeart/2005/8/layout/vList5"/>
    <dgm:cxn modelId="{6D284C6E-435F-4582-914A-F91E74C7E00B}" type="presParOf" srcId="{CC62BF9E-9181-49ED-9BB9-8CC6F6E10938}" destId="{2C851DFF-56AF-478F-97D9-25F93C6F9193}" srcOrd="6" destOrd="0" presId="urn:microsoft.com/office/officeart/2005/8/layout/vList5"/>
    <dgm:cxn modelId="{94414C83-0D23-4161-8645-206343579918}" type="presParOf" srcId="{2C851DFF-56AF-478F-97D9-25F93C6F9193}" destId="{7AAF6A9F-2A7E-44D7-BD26-DA76B52F8ECB}" srcOrd="0" destOrd="0" presId="urn:microsoft.com/office/officeart/2005/8/layout/vList5"/>
    <dgm:cxn modelId="{6215610F-66DB-4B57-A85B-C1FEE695DD47}" type="presParOf" srcId="{2C851DFF-56AF-478F-97D9-25F93C6F9193}" destId="{FC74A033-7B4B-4012-B6CC-94C09291ED07}" srcOrd="1" destOrd="0" presId="urn:microsoft.com/office/officeart/2005/8/layout/vList5"/>
    <dgm:cxn modelId="{21C89A1E-76B5-4145-9455-8A52F3D0060F}" type="presParOf" srcId="{CC62BF9E-9181-49ED-9BB9-8CC6F6E10938}" destId="{AC8AE35E-922B-4605-B7B6-8B901F486426}" srcOrd="7" destOrd="0" presId="urn:microsoft.com/office/officeart/2005/8/layout/vList5"/>
    <dgm:cxn modelId="{D500E5D1-4BD8-40BF-8B3E-F6E072DAC2D1}" type="presParOf" srcId="{CC62BF9E-9181-49ED-9BB9-8CC6F6E10938}" destId="{C6714718-DBF8-415C-8315-1E287993DFD4}" srcOrd="8" destOrd="0" presId="urn:microsoft.com/office/officeart/2005/8/layout/vList5"/>
    <dgm:cxn modelId="{7F70263A-513E-4F99-BEC1-27A1FDADC1CB}" type="presParOf" srcId="{C6714718-DBF8-415C-8315-1E287993DFD4}" destId="{F3C9515E-55E3-4DE9-AC78-22DCAC953C6F}" srcOrd="0" destOrd="0" presId="urn:microsoft.com/office/officeart/2005/8/layout/vList5"/>
    <dgm:cxn modelId="{8744A38A-5F10-4FBE-B51F-53F15174298A}" type="presParOf" srcId="{C6714718-DBF8-415C-8315-1E287993DFD4}" destId="{1FC09822-1999-4DE3-A999-B5E6DF5AA0E2}"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16D896-A64A-4C1A-B332-D7736206A9A4}"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AD1C730F-69AB-4D78-ADFB-E6D3D14C4E79}">
      <dgm:prSet/>
      <dgm:spPr/>
      <dgm:t>
        <a:bodyPr/>
        <a:lstStyle/>
        <a:p>
          <a:r>
            <a:rPr lang="en-GB" b="1" i="0" dirty="0"/>
            <a:t>Normality Assessment: All three sales columns (NA Sales, EU Sales, Global Sales) exhibit non-normal distributions with low p-values (&lt; 2.2e-16) from Shapiro-Wilk tests.</a:t>
          </a:r>
          <a:endParaRPr lang="en-US" b="1" dirty="0"/>
        </a:p>
      </dgm:t>
    </dgm:pt>
    <dgm:pt modelId="{575D96A1-23F9-4E35-A518-C25D55CA0E71}" type="parTrans" cxnId="{D8CD12F9-672B-4FCB-9164-D18010764DD6}">
      <dgm:prSet/>
      <dgm:spPr/>
      <dgm:t>
        <a:bodyPr/>
        <a:lstStyle/>
        <a:p>
          <a:endParaRPr lang="en-US"/>
        </a:p>
      </dgm:t>
    </dgm:pt>
    <dgm:pt modelId="{5A3E5BAB-79E0-403A-B38B-C92BB2D99AA8}" type="sibTrans" cxnId="{D8CD12F9-672B-4FCB-9164-D18010764DD6}">
      <dgm:prSet/>
      <dgm:spPr/>
      <dgm:t>
        <a:bodyPr/>
        <a:lstStyle/>
        <a:p>
          <a:endParaRPr lang="en-US"/>
        </a:p>
      </dgm:t>
    </dgm:pt>
    <dgm:pt modelId="{DFECB9E8-C9E2-46BF-AF24-0FFE0B76E66B}">
      <dgm:prSet/>
      <dgm:spPr/>
      <dgm:t>
        <a:bodyPr/>
        <a:lstStyle/>
        <a:p>
          <a:r>
            <a:rPr lang="en-GB" b="1" i="0" dirty="0"/>
            <a:t>Skewness and Kurtosis: Right-skewed distributions (skewness ≈ 4) indicate concentration at lower sales values with heavy tails (kurtosis ≈ 30-41), suggesting outliers.</a:t>
          </a:r>
          <a:endParaRPr lang="en-US" b="1" dirty="0"/>
        </a:p>
      </dgm:t>
    </dgm:pt>
    <dgm:pt modelId="{9D719430-A2C1-44CC-8092-CCC5512D06F6}" type="parTrans" cxnId="{752FB001-3207-483E-91FB-C17CFCDD4085}">
      <dgm:prSet/>
      <dgm:spPr/>
      <dgm:t>
        <a:bodyPr/>
        <a:lstStyle/>
        <a:p>
          <a:endParaRPr lang="en-US"/>
        </a:p>
      </dgm:t>
    </dgm:pt>
    <dgm:pt modelId="{1E4DC40B-8393-4B68-A73E-812C99D1C3EF}" type="sibTrans" cxnId="{752FB001-3207-483E-91FB-C17CFCDD4085}">
      <dgm:prSet/>
      <dgm:spPr/>
      <dgm:t>
        <a:bodyPr/>
        <a:lstStyle/>
        <a:p>
          <a:endParaRPr lang="en-US"/>
        </a:p>
      </dgm:t>
    </dgm:pt>
    <dgm:pt modelId="{1C6A82EF-A792-4C36-85DF-119F03EDBE69}">
      <dgm:prSet/>
      <dgm:spPr/>
      <dgm:t>
        <a:bodyPr/>
        <a:lstStyle/>
        <a:p>
          <a:r>
            <a:rPr lang="en-GB" b="1" i="0" dirty="0"/>
            <a:t>Correlation Analysis: Strong positive correlations among sales columns: NA Sales with EU Sales (0.706) and Global Sales (0.935), EU Sales with Global Sales (0.878).</a:t>
          </a:r>
          <a:endParaRPr lang="en-US" b="1" dirty="0"/>
        </a:p>
      </dgm:t>
    </dgm:pt>
    <dgm:pt modelId="{055CD22A-B4A2-4F46-808B-3F4B3A820A5A}" type="parTrans" cxnId="{CDEA178F-FE10-49AE-9F7B-8064EEDE1EF0}">
      <dgm:prSet/>
      <dgm:spPr/>
      <dgm:t>
        <a:bodyPr/>
        <a:lstStyle/>
        <a:p>
          <a:endParaRPr lang="en-US"/>
        </a:p>
      </dgm:t>
    </dgm:pt>
    <dgm:pt modelId="{22549CBB-EE12-49AF-ABDE-13F9311BE035}" type="sibTrans" cxnId="{CDEA178F-FE10-49AE-9F7B-8064EEDE1EF0}">
      <dgm:prSet/>
      <dgm:spPr/>
      <dgm:t>
        <a:bodyPr/>
        <a:lstStyle/>
        <a:p>
          <a:endParaRPr lang="en-US"/>
        </a:p>
      </dgm:t>
    </dgm:pt>
    <dgm:pt modelId="{61995AD2-674D-43B3-A12E-84155AE6CDBE}">
      <dgm:prSet/>
      <dgm:spPr/>
      <dgm:t>
        <a:bodyPr/>
        <a:lstStyle/>
        <a:p>
          <a:r>
            <a:rPr lang="en-GB" b="1" i="0" dirty="0"/>
            <a:t>Non-Normal Distributions: Sales data characterized by non-normality, skewness, and heavy tails.</a:t>
          </a:r>
          <a:endParaRPr lang="en-US" b="1" dirty="0"/>
        </a:p>
      </dgm:t>
    </dgm:pt>
    <dgm:pt modelId="{9BD495EB-92E9-4CB5-AA64-A06E679380EB}" type="parTrans" cxnId="{6E0AF113-9C86-4279-8FB8-9128454A0C31}">
      <dgm:prSet/>
      <dgm:spPr/>
      <dgm:t>
        <a:bodyPr/>
        <a:lstStyle/>
        <a:p>
          <a:endParaRPr lang="en-US"/>
        </a:p>
      </dgm:t>
    </dgm:pt>
    <dgm:pt modelId="{D0A4C456-CA99-4B4A-B544-F970780E708E}" type="sibTrans" cxnId="{6E0AF113-9C86-4279-8FB8-9128454A0C31}">
      <dgm:prSet/>
      <dgm:spPr/>
      <dgm:t>
        <a:bodyPr/>
        <a:lstStyle/>
        <a:p>
          <a:endParaRPr lang="en-US"/>
        </a:p>
      </dgm:t>
    </dgm:pt>
    <dgm:pt modelId="{135D7A63-B32E-4B9D-B31C-2759705861D8}">
      <dgm:prSet/>
      <dgm:spPr/>
      <dgm:t>
        <a:bodyPr/>
        <a:lstStyle/>
        <a:p>
          <a:r>
            <a:rPr lang="en-GB" b="1" i="0" dirty="0"/>
            <a:t>Marketing Insights: Interregional correlations offer marketing strategy opportunities.</a:t>
          </a:r>
          <a:endParaRPr lang="en-US" b="1" dirty="0"/>
        </a:p>
      </dgm:t>
    </dgm:pt>
    <dgm:pt modelId="{9B7E3A68-D8C0-4626-84A7-3070FD5C4863}" type="parTrans" cxnId="{2FA45B5A-8C5D-4E93-A8E4-DD0536622F1D}">
      <dgm:prSet/>
      <dgm:spPr/>
      <dgm:t>
        <a:bodyPr/>
        <a:lstStyle/>
        <a:p>
          <a:endParaRPr lang="en-US"/>
        </a:p>
      </dgm:t>
    </dgm:pt>
    <dgm:pt modelId="{E9497A20-0524-41AA-A152-F5F56A985A01}" type="sibTrans" cxnId="{2FA45B5A-8C5D-4E93-A8E4-DD0536622F1D}">
      <dgm:prSet/>
      <dgm:spPr/>
      <dgm:t>
        <a:bodyPr/>
        <a:lstStyle/>
        <a:p>
          <a:endParaRPr lang="en-US"/>
        </a:p>
      </dgm:t>
    </dgm:pt>
    <dgm:pt modelId="{38BA8447-4323-4B2E-99B7-8290F432A60D}">
      <dgm:prSet/>
      <dgm:spPr/>
      <dgm:t>
        <a:bodyPr/>
        <a:lstStyle/>
        <a:p>
          <a:r>
            <a:rPr lang="en-GB" b="1" i="0" dirty="0"/>
            <a:t>Addressing Outliers: Crucial for accurate analysis and informed decisions.</a:t>
          </a:r>
          <a:endParaRPr lang="en-US" b="1" dirty="0"/>
        </a:p>
      </dgm:t>
    </dgm:pt>
    <dgm:pt modelId="{90F4D3E8-3D93-4BAA-A3C0-14827607131A}" type="parTrans" cxnId="{6F619874-4285-4404-BFE0-8B2A34CF3D62}">
      <dgm:prSet/>
      <dgm:spPr/>
      <dgm:t>
        <a:bodyPr/>
        <a:lstStyle/>
        <a:p>
          <a:endParaRPr lang="en-US"/>
        </a:p>
      </dgm:t>
    </dgm:pt>
    <dgm:pt modelId="{986D7431-9068-49D8-9C7B-A2F6B82893A8}" type="sibTrans" cxnId="{6F619874-4285-4404-BFE0-8B2A34CF3D62}">
      <dgm:prSet/>
      <dgm:spPr/>
      <dgm:t>
        <a:bodyPr/>
        <a:lstStyle/>
        <a:p>
          <a:endParaRPr lang="en-US"/>
        </a:p>
      </dgm:t>
    </dgm:pt>
    <dgm:pt modelId="{95E242E6-FFF7-4CF3-8D31-B02041A75AD8}">
      <dgm:prSet/>
      <dgm:spPr/>
      <dgm:t>
        <a:bodyPr/>
        <a:lstStyle/>
        <a:p>
          <a:r>
            <a:rPr lang="en-GB" b="1" i="0" dirty="0"/>
            <a:t>Tailored Strategies: Understand data characteristics for region-specific strategies.</a:t>
          </a:r>
          <a:endParaRPr lang="en-US" b="1" dirty="0"/>
        </a:p>
      </dgm:t>
    </dgm:pt>
    <dgm:pt modelId="{DE2A2F34-A74A-40BD-A9BE-D80093585C30}" type="parTrans" cxnId="{7404CD2B-B185-4168-809D-A7C18604B0D2}">
      <dgm:prSet/>
      <dgm:spPr/>
      <dgm:t>
        <a:bodyPr/>
        <a:lstStyle/>
        <a:p>
          <a:endParaRPr lang="en-US"/>
        </a:p>
      </dgm:t>
    </dgm:pt>
    <dgm:pt modelId="{1E70F13B-5558-4E16-99E2-BA30FFB2873F}" type="sibTrans" cxnId="{7404CD2B-B185-4168-809D-A7C18604B0D2}">
      <dgm:prSet/>
      <dgm:spPr/>
      <dgm:t>
        <a:bodyPr/>
        <a:lstStyle/>
        <a:p>
          <a:endParaRPr lang="en-US"/>
        </a:p>
      </dgm:t>
    </dgm:pt>
    <dgm:pt modelId="{87346CAD-678E-42A8-997A-8BB3794F63EB}" type="pres">
      <dgm:prSet presAssocID="{3416D896-A64A-4C1A-B332-D7736206A9A4}" presName="Name0" presStyleCnt="0">
        <dgm:presLayoutVars>
          <dgm:dir/>
          <dgm:resizeHandles val="exact"/>
        </dgm:presLayoutVars>
      </dgm:prSet>
      <dgm:spPr/>
    </dgm:pt>
    <dgm:pt modelId="{4DD3A54F-4ECC-47D1-9682-C9A93058C6CB}" type="pres">
      <dgm:prSet presAssocID="{AD1C730F-69AB-4D78-ADFB-E6D3D14C4E79}" presName="node" presStyleLbl="node1" presStyleIdx="0" presStyleCnt="7">
        <dgm:presLayoutVars>
          <dgm:bulletEnabled val="1"/>
        </dgm:presLayoutVars>
      </dgm:prSet>
      <dgm:spPr/>
    </dgm:pt>
    <dgm:pt modelId="{4CCF8183-4AE8-46FA-B6A3-7C93E9795B5E}" type="pres">
      <dgm:prSet presAssocID="{5A3E5BAB-79E0-403A-B38B-C92BB2D99AA8}" presName="sibTrans" presStyleLbl="sibTrans1D1" presStyleIdx="0" presStyleCnt="6"/>
      <dgm:spPr/>
    </dgm:pt>
    <dgm:pt modelId="{3F7C4080-A697-45C6-B25D-A711294ECA05}" type="pres">
      <dgm:prSet presAssocID="{5A3E5BAB-79E0-403A-B38B-C92BB2D99AA8}" presName="connectorText" presStyleLbl="sibTrans1D1" presStyleIdx="0" presStyleCnt="6"/>
      <dgm:spPr/>
    </dgm:pt>
    <dgm:pt modelId="{5C5C0486-734A-41BE-9D0E-E44BD0661B76}" type="pres">
      <dgm:prSet presAssocID="{DFECB9E8-C9E2-46BF-AF24-0FFE0B76E66B}" presName="node" presStyleLbl="node1" presStyleIdx="1" presStyleCnt="7">
        <dgm:presLayoutVars>
          <dgm:bulletEnabled val="1"/>
        </dgm:presLayoutVars>
      </dgm:prSet>
      <dgm:spPr/>
    </dgm:pt>
    <dgm:pt modelId="{00F01841-37F4-47A5-AF55-6F35C48D4BC9}" type="pres">
      <dgm:prSet presAssocID="{1E4DC40B-8393-4B68-A73E-812C99D1C3EF}" presName="sibTrans" presStyleLbl="sibTrans1D1" presStyleIdx="1" presStyleCnt="6"/>
      <dgm:spPr/>
    </dgm:pt>
    <dgm:pt modelId="{BB9C0CA0-420F-4788-9CA2-31907E0E3DC2}" type="pres">
      <dgm:prSet presAssocID="{1E4DC40B-8393-4B68-A73E-812C99D1C3EF}" presName="connectorText" presStyleLbl="sibTrans1D1" presStyleIdx="1" presStyleCnt="6"/>
      <dgm:spPr/>
    </dgm:pt>
    <dgm:pt modelId="{430CD24D-4483-4544-A50A-6E2B5EC3C44E}" type="pres">
      <dgm:prSet presAssocID="{1C6A82EF-A792-4C36-85DF-119F03EDBE69}" presName="node" presStyleLbl="node1" presStyleIdx="2" presStyleCnt="7">
        <dgm:presLayoutVars>
          <dgm:bulletEnabled val="1"/>
        </dgm:presLayoutVars>
      </dgm:prSet>
      <dgm:spPr/>
    </dgm:pt>
    <dgm:pt modelId="{A1DDB5F0-D718-4E45-B011-BA8DFDBD3F09}" type="pres">
      <dgm:prSet presAssocID="{22549CBB-EE12-49AF-ABDE-13F9311BE035}" presName="sibTrans" presStyleLbl="sibTrans1D1" presStyleIdx="2" presStyleCnt="6"/>
      <dgm:spPr/>
    </dgm:pt>
    <dgm:pt modelId="{BF11F152-CBB4-4009-8BFF-1B0A1C3DAB8E}" type="pres">
      <dgm:prSet presAssocID="{22549CBB-EE12-49AF-ABDE-13F9311BE035}" presName="connectorText" presStyleLbl="sibTrans1D1" presStyleIdx="2" presStyleCnt="6"/>
      <dgm:spPr/>
    </dgm:pt>
    <dgm:pt modelId="{51679D5C-BC3C-4FD2-8B8F-BC660DEF7DD7}" type="pres">
      <dgm:prSet presAssocID="{61995AD2-674D-43B3-A12E-84155AE6CDBE}" presName="node" presStyleLbl="node1" presStyleIdx="3" presStyleCnt="7">
        <dgm:presLayoutVars>
          <dgm:bulletEnabled val="1"/>
        </dgm:presLayoutVars>
      </dgm:prSet>
      <dgm:spPr/>
    </dgm:pt>
    <dgm:pt modelId="{B9842A5D-A25B-47D8-A1E6-7C9472B9F80B}" type="pres">
      <dgm:prSet presAssocID="{D0A4C456-CA99-4B4A-B544-F970780E708E}" presName="sibTrans" presStyleLbl="sibTrans1D1" presStyleIdx="3" presStyleCnt="6"/>
      <dgm:spPr/>
    </dgm:pt>
    <dgm:pt modelId="{D4A4ECCC-09B9-4F12-98FD-3E1F6C10EB36}" type="pres">
      <dgm:prSet presAssocID="{D0A4C456-CA99-4B4A-B544-F970780E708E}" presName="connectorText" presStyleLbl="sibTrans1D1" presStyleIdx="3" presStyleCnt="6"/>
      <dgm:spPr/>
    </dgm:pt>
    <dgm:pt modelId="{A3869FDA-661F-4763-AB05-956F20C302FB}" type="pres">
      <dgm:prSet presAssocID="{135D7A63-B32E-4B9D-B31C-2759705861D8}" presName="node" presStyleLbl="node1" presStyleIdx="4" presStyleCnt="7">
        <dgm:presLayoutVars>
          <dgm:bulletEnabled val="1"/>
        </dgm:presLayoutVars>
      </dgm:prSet>
      <dgm:spPr/>
    </dgm:pt>
    <dgm:pt modelId="{C13802C9-71B6-4F4B-BAAB-60431FA12D13}" type="pres">
      <dgm:prSet presAssocID="{E9497A20-0524-41AA-A152-F5F56A985A01}" presName="sibTrans" presStyleLbl="sibTrans1D1" presStyleIdx="4" presStyleCnt="6"/>
      <dgm:spPr/>
    </dgm:pt>
    <dgm:pt modelId="{9210A5CA-D22B-48B7-B137-7C2BC00D0C30}" type="pres">
      <dgm:prSet presAssocID="{E9497A20-0524-41AA-A152-F5F56A985A01}" presName="connectorText" presStyleLbl="sibTrans1D1" presStyleIdx="4" presStyleCnt="6"/>
      <dgm:spPr/>
    </dgm:pt>
    <dgm:pt modelId="{E045D875-54EF-4E9E-AFE9-17F44E60620F}" type="pres">
      <dgm:prSet presAssocID="{38BA8447-4323-4B2E-99B7-8290F432A60D}" presName="node" presStyleLbl="node1" presStyleIdx="5" presStyleCnt="7">
        <dgm:presLayoutVars>
          <dgm:bulletEnabled val="1"/>
        </dgm:presLayoutVars>
      </dgm:prSet>
      <dgm:spPr/>
    </dgm:pt>
    <dgm:pt modelId="{CBAFFEB6-B365-4001-BAC7-FC7C8E17BD77}" type="pres">
      <dgm:prSet presAssocID="{986D7431-9068-49D8-9C7B-A2F6B82893A8}" presName="sibTrans" presStyleLbl="sibTrans1D1" presStyleIdx="5" presStyleCnt="6"/>
      <dgm:spPr/>
    </dgm:pt>
    <dgm:pt modelId="{79992453-81EB-4FE6-B945-6490CA96F126}" type="pres">
      <dgm:prSet presAssocID="{986D7431-9068-49D8-9C7B-A2F6B82893A8}" presName="connectorText" presStyleLbl="sibTrans1D1" presStyleIdx="5" presStyleCnt="6"/>
      <dgm:spPr/>
    </dgm:pt>
    <dgm:pt modelId="{8525DBB2-5AC2-4B7C-987E-39F04B5353D6}" type="pres">
      <dgm:prSet presAssocID="{95E242E6-FFF7-4CF3-8D31-B02041A75AD8}" presName="node" presStyleLbl="node1" presStyleIdx="6" presStyleCnt="7">
        <dgm:presLayoutVars>
          <dgm:bulletEnabled val="1"/>
        </dgm:presLayoutVars>
      </dgm:prSet>
      <dgm:spPr/>
    </dgm:pt>
  </dgm:ptLst>
  <dgm:cxnLst>
    <dgm:cxn modelId="{752FB001-3207-483E-91FB-C17CFCDD4085}" srcId="{3416D896-A64A-4C1A-B332-D7736206A9A4}" destId="{DFECB9E8-C9E2-46BF-AF24-0FFE0B76E66B}" srcOrd="1" destOrd="0" parTransId="{9D719430-A2C1-44CC-8092-CCC5512D06F6}" sibTransId="{1E4DC40B-8393-4B68-A73E-812C99D1C3EF}"/>
    <dgm:cxn modelId="{7EAB300E-8203-4047-8768-D6086EB223CE}" type="presOf" srcId="{1E4DC40B-8393-4B68-A73E-812C99D1C3EF}" destId="{00F01841-37F4-47A5-AF55-6F35C48D4BC9}" srcOrd="0" destOrd="0" presId="urn:microsoft.com/office/officeart/2016/7/layout/RepeatingBendingProcessNew"/>
    <dgm:cxn modelId="{07D3030F-40F9-40F6-9190-40E190F3700A}" type="presOf" srcId="{38BA8447-4323-4B2E-99B7-8290F432A60D}" destId="{E045D875-54EF-4E9E-AFE9-17F44E60620F}" srcOrd="0" destOrd="0" presId="urn:microsoft.com/office/officeart/2016/7/layout/RepeatingBendingProcessNew"/>
    <dgm:cxn modelId="{23085C10-0095-4270-B3D9-7CEB982F9FDF}" type="presOf" srcId="{5A3E5BAB-79E0-403A-B38B-C92BB2D99AA8}" destId="{4CCF8183-4AE8-46FA-B6A3-7C93E9795B5E}" srcOrd="0" destOrd="0" presId="urn:microsoft.com/office/officeart/2016/7/layout/RepeatingBendingProcessNew"/>
    <dgm:cxn modelId="{6E0AF113-9C86-4279-8FB8-9128454A0C31}" srcId="{3416D896-A64A-4C1A-B332-D7736206A9A4}" destId="{61995AD2-674D-43B3-A12E-84155AE6CDBE}" srcOrd="3" destOrd="0" parTransId="{9BD495EB-92E9-4CB5-AA64-A06E679380EB}" sibTransId="{D0A4C456-CA99-4B4A-B544-F970780E708E}"/>
    <dgm:cxn modelId="{7CDDFA1B-3E3D-413C-8F7B-E7F37D75FA2B}" type="presOf" srcId="{1E4DC40B-8393-4B68-A73E-812C99D1C3EF}" destId="{BB9C0CA0-420F-4788-9CA2-31907E0E3DC2}" srcOrd="1" destOrd="0" presId="urn:microsoft.com/office/officeart/2016/7/layout/RepeatingBendingProcessNew"/>
    <dgm:cxn modelId="{7404CD2B-B185-4168-809D-A7C18604B0D2}" srcId="{3416D896-A64A-4C1A-B332-D7736206A9A4}" destId="{95E242E6-FFF7-4CF3-8D31-B02041A75AD8}" srcOrd="6" destOrd="0" parTransId="{DE2A2F34-A74A-40BD-A9BE-D80093585C30}" sibTransId="{1E70F13B-5558-4E16-99E2-BA30FFB2873F}"/>
    <dgm:cxn modelId="{B78AB532-2FE1-41E7-AF46-82C397E2A5E6}" type="presOf" srcId="{D0A4C456-CA99-4B4A-B544-F970780E708E}" destId="{D4A4ECCC-09B9-4F12-98FD-3E1F6C10EB36}" srcOrd="1" destOrd="0" presId="urn:microsoft.com/office/officeart/2016/7/layout/RepeatingBendingProcessNew"/>
    <dgm:cxn modelId="{7F8A7E3F-B531-4149-A83F-21F9DC9E3CE5}" type="presOf" srcId="{1C6A82EF-A792-4C36-85DF-119F03EDBE69}" destId="{430CD24D-4483-4544-A50A-6E2B5EC3C44E}" srcOrd="0" destOrd="0" presId="urn:microsoft.com/office/officeart/2016/7/layout/RepeatingBendingProcessNew"/>
    <dgm:cxn modelId="{70157A42-F680-4865-82FC-D716EF77A094}" type="presOf" srcId="{AD1C730F-69AB-4D78-ADFB-E6D3D14C4E79}" destId="{4DD3A54F-4ECC-47D1-9682-C9A93058C6CB}" srcOrd="0" destOrd="0" presId="urn:microsoft.com/office/officeart/2016/7/layout/RepeatingBendingProcessNew"/>
    <dgm:cxn modelId="{0E867B4A-D096-419A-A1BC-B03A01676C34}" type="presOf" srcId="{5A3E5BAB-79E0-403A-B38B-C92BB2D99AA8}" destId="{3F7C4080-A697-45C6-B25D-A711294ECA05}" srcOrd="1" destOrd="0" presId="urn:microsoft.com/office/officeart/2016/7/layout/RepeatingBendingProcessNew"/>
    <dgm:cxn modelId="{29C1E74D-C726-43F1-A87B-A4989A720AA3}" type="presOf" srcId="{E9497A20-0524-41AA-A152-F5F56A985A01}" destId="{C13802C9-71B6-4F4B-BAAB-60431FA12D13}" srcOrd="0" destOrd="0" presId="urn:microsoft.com/office/officeart/2016/7/layout/RepeatingBendingProcessNew"/>
    <dgm:cxn modelId="{6EDBF850-94A9-44E1-B619-4D462D61A580}" type="presOf" srcId="{986D7431-9068-49D8-9C7B-A2F6B82893A8}" destId="{79992453-81EB-4FE6-B945-6490CA96F126}" srcOrd="1" destOrd="0" presId="urn:microsoft.com/office/officeart/2016/7/layout/RepeatingBendingProcessNew"/>
    <dgm:cxn modelId="{6F619874-4285-4404-BFE0-8B2A34CF3D62}" srcId="{3416D896-A64A-4C1A-B332-D7736206A9A4}" destId="{38BA8447-4323-4B2E-99B7-8290F432A60D}" srcOrd="5" destOrd="0" parTransId="{90F4D3E8-3D93-4BAA-A3C0-14827607131A}" sibTransId="{986D7431-9068-49D8-9C7B-A2F6B82893A8}"/>
    <dgm:cxn modelId="{4677E056-1607-437F-8224-583C0D1641D1}" type="presOf" srcId="{D0A4C456-CA99-4B4A-B544-F970780E708E}" destId="{B9842A5D-A25B-47D8-A1E6-7C9472B9F80B}" srcOrd="0" destOrd="0" presId="urn:microsoft.com/office/officeart/2016/7/layout/RepeatingBendingProcessNew"/>
    <dgm:cxn modelId="{2FA45B5A-8C5D-4E93-A8E4-DD0536622F1D}" srcId="{3416D896-A64A-4C1A-B332-D7736206A9A4}" destId="{135D7A63-B32E-4B9D-B31C-2759705861D8}" srcOrd="4" destOrd="0" parTransId="{9B7E3A68-D8C0-4626-84A7-3070FD5C4863}" sibTransId="{E9497A20-0524-41AA-A152-F5F56A985A01}"/>
    <dgm:cxn modelId="{CDEA178F-FE10-49AE-9F7B-8064EEDE1EF0}" srcId="{3416D896-A64A-4C1A-B332-D7736206A9A4}" destId="{1C6A82EF-A792-4C36-85DF-119F03EDBE69}" srcOrd="2" destOrd="0" parTransId="{055CD22A-B4A2-4F46-808B-3F4B3A820A5A}" sibTransId="{22549CBB-EE12-49AF-ABDE-13F9311BE035}"/>
    <dgm:cxn modelId="{D66749A6-95BC-4984-B621-CEAC25F0FD52}" type="presOf" srcId="{135D7A63-B32E-4B9D-B31C-2759705861D8}" destId="{A3869FDA-661F-4763-AB05-956F20C302FB}" srcOrd="0" destOrd="0" presId="urn:microsoft.com/office/officeart/2016/7/layout/RepeatingBendingProcessNew"/>
    <dgm:cxn modelId="{355B57A6-838F-49D0-879C-A7624F07F3FA}" type="presOf" srcId="{3416D896-A64A-4C1A-B332-D7736206A9A4}" destId="{87346CAD-678E-42A8-997A-8BB3794F63EB}" srcOrd="0" destOrd="0" presId="urn:microsoft.com/office/officeart/2016/7/layout/RepeatingBendingProcessNew"/>
    <dgm:cxn modelId="{2835E4B9-3CBD-4682-9D9F-4EF1A905B6A3}" type="presOf" srcId="{61995AD2-674D-43B3-A12E-84155AE6CDBE}" destId="{51679D5C-BC3C-4FD2-8B8F-BC660DEF7DD7}" srcOrd="0" destOrd="0" presId="urn:microsoft.com/office/officeart/2016/7/layout/RepeatingBendingProcessNew"/>
    <dgm:cxn modelId="{EF7351C3-ADC9-42AE-930A-7229034DBEE2}" type="presOf" srcId="{986D7431-9068-49D8-9C7B-A2F6B82893A8}" destId="{CBAFFEB6-B365-4001-BAC7-FC7C8E17BD77}" srcOrd="0" destOrd="0" presId="urn:microsoft.com/office/officeart/2016/7/layout/RepeatingBendingProcessNew"/>
    <dgm:cxn modelId="{313716C6-0334-45E5-9C37-A33B13B07FCD}" type="presOf" srcId="{22549CBB-EE12-49AF-ABDE-13F9311BE035}" destId="{BF11F152-CBB4-4009-8BFF-1B0A1C3DAB8E}" srcOrd="1" destOrd="0" presId="urn:microsoft.com/office/officeart/2016/7/layout/RepeatingBendingProcessNew"/>
    <dgm:cxn modelId="{A5AAFFC9-E3CB-4D4D-9F90-E0E823F6FC3D}" type="presOf" srcId="{22549CBB-EE12-49AF-ABDE-13F9311BE035}" destId="{A1DDB5F0-D718-4E45-B011-BA8DFDBD3F09}" srcOrd="0" destOrd="0" presId="urn:microsoft.com/office/officeart/2016/7/layout/RepeatingBendingProcessNew"/>
    <dgm:cxn modelId="{E46A37CE-B26F-4812-A133-3DAD5CC96D9C}" type="presOf" srcId="{DFECB9E8-C9E2-46BF-AF24-0FFE0B76E66B}" destId="{5C5C0486-734A-41BE-9D0E-E44BD0661B76}" srcOrd="0" destOrd="0" presId="urn:microsoft.com/office/officeart/2016/7/layout/RepeatingBendingProcessNew"/>
    <dgm:cxn modelId="{CE99A1D0-F782-4111-ADDD-AF7CA855A90F}" type="presOf" srcId="{95E242E6-FFF7-4CF3-8D31-B02041A75AD8}" destId="{8525DBB2-5AC2-4B7C-987E-39F04B5353D6}" srcOrd="0" destOrd="0" presId="urn:microsoft.com/office/officeart/2016/7/layout/RepeatingBendingProcessNew"/>
    <dgm:cxn modelId="{D8CD12F9-672B-4FCB-9164-D18010764DD6}" srcId="{3416D896-A64A-4C1A-B332-D7736206A9A4}" destId="{AD1C730F-69AB-4D78-ADFB-E6D3D14C4E79}" srcOrd="0" destOrd="0" parTransId="{575D96A1-23F9-4E35-A518-C25D55CA0E71}" sibTransId="{5A3E5BAB-79E0-403A-B38B-C92BB2D99AA8}"/>
    <dgm:cxn modelId="{422385FF-B0AB-4DBF-86C9-DAFB0A95A558}" type="presOf" srcId="{E9497A20-0524-41AA-A152-F5F56A985A01}" destId="{9210A5CA-D22B-48B7-B137-7C2BC00D0C30}" srcOrd="1" destOrd="0" presId="urn:microsoft.com/office/officeart/2016/7/layout/RepeatingBendingProcessNew"/>
    <dgm:cxn modelId="{426E6671-11EC-478F-A1E2-C3BA8A9989D5}" type="presParOf" srcId="{87346CAD-678E-42A8-997A-8BB3794F63EB}" destId="{4DD3A54F-4ECC-47D1-9682-C9A93058C6CB}" srcOrd="0" destOrd="0" presId="urn:microsoft.com/office/officeart/2016/7/layout/RepeatingBendingProcessNew"/>
    <dgm:cxn modelId="{C68463D3-737D-41B8-AA33-39429868C247}" type="presParOf" srcId="{87346CAD-678E-42A8-997A-8BB3794F63EB}" destId="{4CCF8183-4AE8-46FA-B6A3-7C93E9795B5E}" srcOrd="1" destOrd="0" presId="urn:microsoft.com/office/officeart/2016/7/layout/RepeatingBendingProcessNew"/>
    <dgm:cxn modelId="{6EA04CB4-F733-42C7-B4CC-8F915B6C4B7A}" type="presParOf" srcId="{4CCF8183-4AE8-46FA-B6A3-7C93E9795B5E}" destId="{3F7C4080-A697-45C6-B25D-A711294ECA05}" srcOrd="0" destOrd="0" presId="urn:microsoft.com/office/officeart/2016/7/layout/RepeatingBendingProcessNew"/>
    <dgm:cxn modelId="{3CAE8E0C-1FED-4A09-AE0B-39F7A3E4CE5A}" type="presParOf" srcId="{87346CAD-678E-42A8-997A-8BB3794F63EB}" destId="{5C5C0486-734A-41BE-9D0E-E44BD0661B76}" srcOrd="2" destOrd="0" presId="urn:microsoft.com/office/officeart/2016/7/layout/RepeatingBendingProcessNew"/>
    <dgm:cxn modelId="{964B32C5-044F-460C-8357-8C7736614183}" type="presParOf" srcId="{87346CAD-678E-42A8-997A-8BB3794F63EB}" destId="{00F01841-37F4-47A5-AF55-6F35C48D4BC9}" srcOrd="3" destOrd="0" presId="urn:microsoft.com/office/officeart/2016/7/layout/RepeatingBendingProcessNew"/>
    <dgm:cxn modelId="{9EC637AD-CD53-46E7-AF6B-609B756B7757}" type="presParOf" srcId="{00F01841-37F4-47A5-AF55-6F35C48D4BC9}" destId="{BB9C0CA0-420F-4788-9CA2-31907E0E3DC2}" srcOrd="0" destOrd="0" presId="urn:microsoft.com/office/officeart/2016/7/layout/RepeatingBendingProcessNew"/>
    <dgm:cxn modelId="{0364463A-9285-4BFB-8AF0-994102B3307A}" type="presParOf" srcId="{87346CAD-678E-42A8-997A-8BB3794F63EB}" destId="{430CD24D-4483-4544-A50A-6E2B5EC3C44E}" srcOrd="4" destOrd="0" presId="urn:microsoft.com/office/officeart/2016/7/layout/RepeatingBendingProcessNew"/>
    <dgm:cxn modelId="{5677197D-ADFD-4C29-BE05-21F34B60A58C}" type="presParOf" srcId="{87346CAD-678E-42A8-997A-8BB3794F63EB}" destId="{A1DDB5F0-D718-4E45-B011-BA8DFDBD3F09}" srcOrd="5" destOrd="0" presId="urn:microsoft.com/office/officeart/2016/7/layout/RepeatingBendingProcessNew"/>
    <dgm:cxn modelId="{CCF44399-6A25-44DD-9604-AC40F4092393}" type="presParOf" srcId="{A1DDB5F0-D718-4E45-B011-BA8DFDBD3F09}" destId="{BF11F152-CBB4-4009-8BFF-1B0A1C3DAB8E}" srcOrd="0" destOrd="0" presId="urn:microsoft.com/office/officeart/2016/7/layout/RepeatingBendingProcessNew"/>
    <dgm:cxn modelId="{B5858FAD-9088-415C-9B38-6354407D9DE3}" type="presParOf" srcId="{87346CAD-678E-42A8-997A-8BB3794F63EB}" destId="{51679D5C-BC3C-4FD2-8B8F-BC660DEF7DD7}" srcOrd="6" destOrd="0" presId="urn:microsoft.com/office/officeart/2016/7/layout/RepeatingBendingProcessNew"/>
    <dgm:cxn modelId="{03D06F7A-B5FE-47A9-B888-DE024F4CC596}" type="presParOf" srcId="{87346CAD-678E-42A8-997A-8BB3794F63EB}" destId="{B9842A5D-A25B-47D8-A1E6-7C9472B9F80B}" srcOrd="7" destOrd="0" presId="urn:microsoft.com/office/officeart/2016/7/layout/RepeatingBendingProcessNew"/>
    <dgm:cxn modelId="{E9DBA08B-A556-461E-850A-F66D36B01419}" type="presParOf" srcId="{B9842A5D-A25B-47D8-A1E6-7C9472B9F80B}" destId="{D4A4ECCC-09B9-4F12-98FD-3E1F6C10EB36}" srcOrd="0" destOrd="0" presId="urn:microsoft.com/office/officeart/2016/7/layout/RepeatingBendingProcessNew"/>
    <dgm:cxn modelId="{6F080E31-B86B-47D4-BEF3-0061C321D887}" type="presParOf" srcId="{87346CAD-678E-42A8-997A-8BB3794F63EB}" destId="{A3869FDA-661F-4763-AB05-956F20C302FB}" srcOrd="8" destOrd="0" presId="urn:microsoft.com/office/officeart/2016/7/layout/RepeatingBendingProcessNew"/>
    <dgm:cxn modelId="{BE63E5D7-7D27-425D-BC88-88D46D009C29}" type="presParOf" srcId="{87346CAD-678E-42A8-997A-8BB3794F63EB}" destId="{C13802C9-71B6-4F4B-BAAB-60431FA12D13}" srcOrd="9" destOrd="0" presId="urn:microsoft.com/office/officeart/2016/7/layout/RepeatingBendingProcessNew"/>
    <dgm:cxn modelId="{E17683F2-6337-4569-BEDA-325B37796858}" type="presParOf" srcId="{C13802C9-71B6-4F4B-BAAB-60431FA12D13}" destId="{9210A5CA-D22B-48B7-B137-7C2BC00D0C30}" srcOrd="0" destOrd="0" presId="urn:microsoft.com/office/officeart/2016/7/layout/RepeatingBendingProcessNew"/>
    <dgm:cxn modelId="{8E1B8343-C7E8-4510-B77E-FA84AC93D949}" type="presParOf" srcId="{87346CAD-678E-42A8-997A-8BB3794F63EB}" destId="{E045D875-54EF-4E9E-AFE9-17F44E60620F}" srcOrd="10" destOrd="0" presId="urn:microsoft.com/office/officeart/2016/7/layout/RepeatingBendingProcessNew"/>
    <dgm:cxn modelId="{AF063AB4-7F5D-4DA4-A2E3-02D446C56C4B}" type="presParOf" srcId="{87346CAD-678E-42A8-997A-8BB3794F63EB}" destId="{CBAFFEB6-B365-4001-BAC7-FC7C8E17BD77}" srcOrd="11" destOrd="0" presId="urn:microsoft.com/office/officeart/2016/7/layout/RepeatingBendingProcessNew"/>
    <dgm:cxn modelId="{58A15A40-0930-49B7-92FD-ECDB255050C8}" type="presParOf" srcId="{CBAFFEB6-B365-4001-BAC7-FC7C8E17BD77}" destId="{79992453-81EB-4FE6-B945-6490CA96F126}" srcOrd="0" destOrd="0" presId="urn:microsoft.com/office/officeart/2016/7/layout/RepeatingBendingProcessNew"/>
    <dgm:cxn modelId="{288302BE-95EC-4C53-9613-49689E13F269}" type="presParOf" srcId="{87346CAD-678E-42A8-997A-8BB3794F63EB}" destId="{8525DBB2-5AC2-4B7C-987E-39F04B5353D6}" srcOrd="12"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433FC3-C699-4720-B42C-DAE88CDBB2D2}" type="doc">
      <dgm:prSet loTypeId="urn:microsoft.com/office/officeart/2005/8/layout/hList1" loCatId="list" qsTypeId="urn:microsoft.com/office/officeart/2005/8/quickstyle/simple4" qsCatId="simple" csTypeId="urn:microsoft.com/office/officeart/2005/8/colors/colorful5" csCatId="colorful"/>
      <dgm:spPr/>
      <dgm:t>
        <a:bodyPr/>
        <a:lstStyle/>
        <a:p>
          <a:endParaRPr lang="en-US"/>
        </a:p>
      </dgm:t>
    </dgm:pt>
    <dgm:pt modelId="{5102DA7B-2B29-4CCB-9F6B-CFB6F4A7E555}">
      <dgm:prSet/>
      <dgm:spPr/>
      <dgm:t>
        <a:bodyPr/>
        <a:lstStyle/>
        <a:p>
          <a:r>
            <a:rPr lang="en-US" b="1" i="0"/>
            <a:t>Simple Linear Regression Model:</a:t>
          </a:r>
          <a:endParaRPr lang="en-US"/>
        </a:p>
      </dgm:t>
    </dgm:pt>
    <dgm:pt modelId="{A0A632DC-500B-4E43-922E-C7D22917F3BC}" type="parTrans" cxnId="{9EA7F5C7-7775-484A-A8D8-D29719051657}">
      <dgm:prSet/>
      <dgm:spPr/>
      <dgm:t>
        <a:bodyPr/>
        <a:lstStyle/>
        <a:p>
          <a:endParaRPr lang="en-US"/>
        </a:p>
      </dgm:t>
    </dgm:pt>
    <dgm:pt modelId="{8D8DE85D-CFC0-4A16-A340-5A79957B9FEC}" type="sibTrans" cxnId="{9EA7F5C7-7775-484A-A8D8-D29719051657}">
      <dgm:prSet/>
      <dgm:spPr/>
      <dgm:t>
        <a:bodyPr/>
        <a:lstStyle/>
        <a:p>
          <a:endParaRPr lang="en-US"/>
        </a:p>
      </dgm:t>
    </dgm:pt>
    <dgm:pt modelId="{4899B5C1-8164-4915-9DD4-F89E0419F34E}">
      <dgm:prSet/>
      <dgm:spPr/>
      <dgm:t>
        <a:bodyPr/>
        <a:lstStyle/>
        <a:p>
          <a:r>
            <a:rPr lang="en-US" b="1" i="0" dirty="0"/>
            <a:t>Statistically Significant</a:t>
          </a:r>
          <a:r>
            <a:rPr lang="en-US" b="0" i="0" dirty="0"/>
            <a:t>: Intercept and NA Sales coefficient (p-value &lt; 0.001).</a:t>
          </a:r>
          <a:endParaRPr lang="en-US" dirty="0"/>
        </a:p>
      </dgm:t>
    </dgm:pt>
    <dgm:pt modelId="{89EF9D6B-09B1-442A-9A0A-5949875667A3}" type="parTrans" cxnId="{9CC34E47-BDC5-457C-8019-CCC71DFC2780}">
      <dgm:prSet/>
      <dgm:spPr/>
      <dgm:t>
        <a:bodyPr/>
        <a:lstStyle/>
        <a:p>
          <a:endParaRPr lang="en-US"/>
        </a:p>
      </dgm:t>
    </dgm:pt>
    <dgm:pt modelId="{D2DCCA85-358B-4239-8A65-8EF13C5BD937}" type="sibTrans" cxnId="{9CC34E47-BDC5-457C-8019-CCC71DFC2780}">
      <dgm:prSet/>
      <dgm:spPr/>
      <dgm:t>
        <a:bodyPr/>
        <a:lstStyle/>
        <a:p>
          <a:endParaRPr lang="en-US"/>
        </a:p>
      </dgm:t>
    </dgm:pt>
    <dgm:pt modelId="{3A3FB019-18D6-4C7F-8C40-33B59D7BB2D3}">
      <dgm:prSet/>
      <dgm:spPr/>
      <dgm:t>
        <a:bodyPr/>
        <a:lstStyle/>
        <a:p>
          <a:r>
            <a:rPr lang="en-US" b="1" i="0" dirty="0"/>
            <a:t>High Explained Variability</a:t>
          </a:r>
          <a:r>
            <a:rPr lang="en-US" b="0" i="0" dirty="0"/>
            <a:t>: R-squared value of 0.8741 (87.41%).</a:t>
          </a:r>
          <a:endParaRPr lang="en-US" dirty="0"/>
        </a:p>
      </dgm:t>
    </dgm:pt>
    <dgm:pt modelId="{9AF440F2-FD59-437B-95BB-FB4FEA5C044E}" type="parTrans" cxnId="{C7D32BCA-E489-412E-9EAE-E030333CD8E6}">
      <dgm:prSet/>
      <dgm:spPr/>
      <dgm:t>
        <a:bodyPr/>
        <a:lstStyle/>
        <a:p>
          <a:endParaRPr lang="en-US"/>
        </a:p>
      </dgm:t>
    </dgm:pt>
    <dgm:pt modelId="{33A0A7E3-43DC-4B80-BFF9-FC1D4EAC06B2}" type="sibTrans" cxnId="{C7D32BCA-E489-412E-9EAE-E030333CD8E6}">
      <dgm:prSet/>
      <dgm:spPr/>
      <dgm:t>
        <a:bodyPr/>
        <a:lstStyle/>
        <a:p>
          <a:endParaRPr lang="en-US"/>
        </a:p>
      </dgm:t>
    </dgm:pt>
    <dgm:pt modelId="{95A4DC41-48AE-44A5-9D43-9B7CDEA32F09}">
      <dgm:prSet/>
      <dgm:spPr/>
      <dgm:t>
        <a:bodyPr/>
        <a:lstStyle/>
        <a:p>
          <a:r>
            <a:rPr lang="en-US" b="1" i="0" dirty="0"/>
            <a:t>Reliable Prediction</a:t>
          </a:r>
          <a:r>
            <a:rPr lang="en-US" b="0" i="0" dirty="0"/>
            <a:t>: Tool for predicting Global Sales based on NA Sales.</a:t>
          </a:r>
          <a:endParaRPr lang="en-US" dirty="0"/>
        </a:p>
      </dgm:t>
    </dgm:pt>
    <dgm:pt modelId="{170F69D4-6407-4F4E-A464-1AA2D52AFCC7}" type="parTrans" cxnId="{E7B43DE6-1B9E-41C1-91B0-4733D20DA862}">
      <dgm:prSet/>
      <dgm:spPr/>
      <dgm:t>
        <a:bodyPr/>
        <a:lstStyle/>
        <a:p>
          <a:endParaRPr lang="en-US"/>
        </a:p>
      </dgm:t>
    </dgm:pt>
    <dgm:pt modelId="{B759B75D-ABA4-417A-98D6-523C30FA8AB6}" type="sibTrans" cxnId="{E7B43DE6-1B9E-41C1-91B0-4733D20DA862}">
      <dgm:prSet/>
      <dgm:spPr/>
      <dgm:t>
        <a:bodyPr/>
        <a:lstStyle/>
        <a:p>
          <a:endParaRPr lang="en-US"/>
        </a:p>
      </dgm:t>
    </dgm:pt>
    <dgm:pt modelId="{F521A0F6-ECF6-4D03-ACD9-440F3015FA7E}">
      <dgm:prSet/>
      <dgm:spPr/>
      <dgm:t>
        <a:bodyPr/>
        <a:lstStyle/>
        <a:p>
          <a:r>
            <a:rPr lang="en-US" b="1" i="0"/>
            <a:t>Correlation Analysis:</a:t>
          </a:r>
          <a:endParaRPr lang="en-US"/>
        </a:p>
      </dgm:t>
    </dgm:pt>
    <dgm:pt modelId="{F42E82BA-72A2-4900-8160-FAAD78490F80}" type="parTrans" cxnId="{B5564AB6-A726-45F6-8B25-61E581FE54C1}">
      <dgm:prSet/>
      <dgm:spPr/>
      <dgm:t>
        <a:bodyPr/>
        <a:lstStyle/>
        <a:p>
          <a:endParaRPr lang="en-US"/>
        </a:p>
      </dgm:t>
    </dgm:pt>
    <dgm:pt modelId="{3D366FA6-F436-4C4D-8EE8-FD69274F548C}" type="sibTrans" cxnId="{B5564AB6-A726-45F6-8B25-61E581FE54C1}">
      <dgm:prSet/>
      <dgm:spPr/>
      <dgm:t>
        <a:bodyPr/>
        <a:lstStyle/>
        <a:p>
          <a:endParaRPr lang="en-US"/>
        </a:p>
      </dgm:t>
    </dgm:pt>
    <dgm:pt modelId="{455BDCC2-0CE3-48DA-A4E8-B366CB304D24}">
      <dgm:prSet/>
      <dgm:spPr/>
      <dgm:t>
        <a:bodyPr/>
        <a:lstStyle/>
        <a:p>
          <a:r>
            <a:rPr lang="en-US" b="1" i="0" dirty="0"/>
            <a:t>Strong Positive Correlations</a:t>
          </a:r>
          <a:r>
            <a:rPr lang="en-US" b="0" i="0" dirty="0"/>
            <a:t>: NA Sales (0.7055) and EU Sales (0.9349) with Global Sales.</a:t>
          </a:r>
          <a:endParaRPr lang="en-US" dirty="0"/>
        </a:p>
      </dgm:t>
    </dgm:pt>
    <dgm:pt modelId="{B2B55202-4900-49A1-AA8F-11C9938AC484}" type="parTrans" cxnId="{345DF004-19D6-4588-B611-8371523E3407}">
      <dgm:prSet/>
      <dgm:spPr/>
      <dgm:t>
        <a:bodyPr/>
        <a:lstStyle/>
        <a:p>
          <a:endParaRPr lang="en-US"/>
        </a:p>
      </dgm:t>
    </dgm:pt>
    <dgm:pt modelId="{40411433-D444-40A4-AC31-AC2D6BB4F892}" type="sibTrans" cxnId="{345DF004-19D6-4588-B611-8371523E3407}">
      <dgm:prSet/>
      <dgm:spPr/>
      <dgm:t>
        <a:bodyPr/>
        <a:lstStyle/>
        <a:p>
          <a:endParaRPr lang="en-US"/>
        </a:p>
      </dgm:t>
    </dgm:pt>
    <dgm:pt modelId="{9CF2E9BA-6CD6-4C0C-A070-0BA231C9B442}">
      <dgm:prSet/>
      <dgm:spPr/>
      <dgm:t>
        <a:bodyPr/>
        <a:lstStyle/>
        <a:p>
          <a:r>
            <a:rPr lang="en-US" b="1" i="0" dirty="0"/>
            <a:t>Interconnected Regions</a:t>
          </a:r>
          <a:r>
            <a:rPr lang="en-US" b="0" i="0" dirty="0"/>
            <a:t>: Success in one region benefits others.</a:t>
          </a:r>
          <a:endParaRPr lang="en-US" dirty="0"/>
        </a:p>
      </dgm:t>
    </dgm:pt>
    <dgm:pt modelId="{F73D9EDC-B3E3-46D7-AFEC-E41B11C93D61}" type="parTrans" cxnId="{AE6B4CCC-FFCA-4FFA-A433-E0915DAF62BB}">
      <dgm:prSet/>
      <dgm:spPr/>
      <dgm:t>
        <a:bodyPr/>
        <a:lstStyle/>
        <a:p>
          <a:endParaRPr lang="en-US"/>
        </a:p>
      </dgm:t>
    </dgm:pt>
    <dgm:pt modelId="{AB1621F0-3F1A-4226-A2FE-90D7ECC9908B}" type="sibTrans" cxnId="{AE6B4CCC-FFCA-4FFA-A433-E0915DAF62BB}">
      <dgm:prSet/>
      <dgm:spPr/>
      <dgm:t>
        <a:bodyPr/>
        <a:lstStyle/>
        <a:p>
          <a:endParaRPr lang="en-US"/>
        </a:p>
      </dgm:t>
    </dgm:pt>
    <dgm:pt modelId="{B8983879-9029-423A-91E8-A3E60CF12D0B}">
      <dgm:prSet/>
      <dgm:spPr/>
      <dgm:t>
        <a:bodyPr/>
        <a:lstStyle/>
        <a:p>
          <a:r>
            <a:rPr lang="en-US" b="1" i="0"/>
            <a:t>Multiple Linear Regression Model:</a:t>
          </a:r>
          <a:endParaRPr lang="en-US"/>
        </a:p>
      </dgm:t>
    </dgm:pt>
    <dgm:pt modelId="{BCEE59EF-705B-42BA-BC79-22F135DDE4AC}" type="parTrans" cxnId="{685C64AD-A505-46D2-9911-A306526D3782}">
      <dgm:prSet/>
      <dgm:spPr/>
      <dgm:t>
        <a:bodyPr/>
        <a:lstStyle/>
        <a:p>
          <a:endParaRPr lang="en-US"/>
        </a:p>
      </dgm:t>
    </dgm:pt>
    <dgm:pt modelId="{FB4EC09F-FF7E-4A6C-B6A1-8A4BAC611B6C}" type="sibTrans" cxnId="{685C64AD-A505-46D2-9911-A306526D3782}">
      <dgm:prSet/>
      <dgm:spPr/>
      <dgm:t>
        <a:bodyPr/>
        <a:lstStyle/>
        <a:p>
          <a:endParaRPr lang="en-US"/>
        </a:p>
      </dgm:t>
    </dgm:pt>
    <dgm:pt modelId="{B43CF949-F62E-44D0-A8B5-F8CDCC6A546F}">
      <dgm:prSet/>
      <dgm:spPr/>
      <dgm:t>
        <a:bodyPr/>
        <a:lstStyle/>
        <a:p>
          <a:r>
            <a:rPr lang="en-US" b="1" i="0" dirty="0"/>
            <a:t>Significant Coefficients</a:t>
          </a:r>
          <a:r>
            <a:rPr lang="en-US" b="0" i="0" dirty="0"/>
            <a:t>: NA Sales and EU Sales (p-value &lt; 0.001).</a:t>
          </a:r>
          <a:endParaRPr lang="en-US" dirty="0"/>
        </a:p>
      </dgm:t>
    </dgm:pt>
    <dgm:pt modelId="{72D0D3AD-4A13-4A71-A593-0633E534169D}" type="parTrans" cxnId="{D8AB0918-CBB8-4BE7-9A41-3E9864EFD107}">
      <dgm:prSet/>
      <dgm:spPr/>
      <dgm:t>
        <a:bodyPr/>
        <a:lstStyle/>
        <a:p>
          <a:endParaRPr lang="en-US"/>
        </a:p>
      </dgm:t>
    </dgm:pt>
    <dgm:pt modelId="{E78EDF42-ED06-45F5-90E0-BF127B7A2831}" type="sibTrans" cxnId="{D8AB0918-CBB8-4BE7-9A41-3E9864EFD107}">
      <dgm:prSet/>
      <dgm:spPr/>
      <dgm:t>
        <a:bodyPr/>
        <a:lstStyle/>
        <a:p>
          <a:endParaRPr lang="en-US"/>
        </a:p>
      </dgm:t>
    </dgm:pt>
    <dgm:pt modelId="{01AC37D7-0FA8-4218-9040-19228E33DE51}">
      <dgm:prSet/>
      <dgm:spPr/>
      <dgm:t>
        <a:bodyPr/>
        <a:lstStyle/>
        <a:p>
          <a:r>
            <a:rPr lang="en-US" b="1" i="0" dirty="0"/>
            <a:t>Enhanced Explained Variability</a:t>
          </a:r>
          <a:r>
            <a:rPr lang="en-US" b="0" i="0" dirty="0"/>
            <a:t>: R-squared value of 0.9687 (96.87%).</a:t>
          </a:r>
          <a:endParaRPr lang="en-US" dirty="0"/>
        </a:p>
      </dgm:t>
    </dgm:pt>
    <dgm:pt modelId="{2783FCA0-49EB-461E-BAC7-A0CC577CE6F4}" type="parTrans" cxnId="{8C777D9A-03E9-4DE6-9796-800353E2E006}">
      <dgm:prSet/>
      <dgm:spPr/>
      <dgm:t>
        <a:bodyPr/>
        <a:lstStyle/>
        <a:p>
          <a:endParaRPr lang="en-US"/>
        </a:p>
      </dgm:t>
    </dgm:pt>
    <dgm:pt modelId="{1068A42C-6B1D-487E-963C-88760A763C29}" type="sibTrans" cxnId="{8C777D9A-03E9-4DE6-9796-800353E2E006}">
      <dgm:prSet/>
      <dgm:spPr/>
      <dgm:t>
        <a:bodyPr/>
        <a:lstStyle/>
        <a:p>
          <a:endParaRPr lang="en-US"/>
        </a:p>
      </dgm:t>
    </dgm:pt>
    <dgm:pt modelId="{4C6554C3-DDC7-427D-B1FB-9EE0AD1E9794}">
      <dgm:prSet/>
      <dgm:spPr/>
      <dgm:t>
        <a:bodyPr/>
        <a:lstStyle/>
        <a:p>
          <a:r>
            <a:rPr lang="en-US" b="1" i="0" dirty="0"/>
            <a:t>Robust Prediction Tool</a:t>
          </a:r>
          <a:r>
            <a:rPr lang="en-US" b="0" i="0" dirty="0"/>
            <a:t>: Forecasts Global Sales based on both regions.</a:t>
          </a:r>
          <a:endParaRPr lang="en-US" dirty="0"/>
        </a:p>
      </dgm:t>
    </dgm:pt>
    <dgm:pt modelId="{6206DD7E-F202-4F95-B8D1-AFD8389FF326}" type="parTrans" cxnId="{C4B30D33-A8ED-4E91-A544-98C387E8842A}">
      <dgm:prSet/>
      <dgm:spPr/>
      <dgm:t>
        <a:bodyPr/>
        <a:lstStyle/>
        <a:p>
          <a:endParaRPr lang="en-US"/>
        </a:p>
      </dgm:t>
    </dgm:pt>
    <dgm:pt modelId="{1FA47942-F87A-49A3-952C-1CF000A54E87}" type="sibTrans" cxnId="{C4B30D33-A8ED-4E91-A544-98C387E8842A}">
      <dgm:prSet/>
      <dgm:spPr/>
      <dgm:t>
        <a:bodyPr/>
        <a:lstStyle/>
        <a:p>
          <a:endParaRPr lang="en-US"/>
        </a:p>
      </dgm:t>
    </dgm:pt>
    <dgm:pt modelId="{BC4B98B4-3CD8-402A-8D57-06F5E83AC8FF}">
      <dgm:prSet/>
      <dgm:spPr/>
      <dgm:t>
        <a:bodyPr/>
        <a:lstStyle/>
        <a:p>
          <a:r>
            <a:rPr lang="en-US" b="1" i="0"/>
            <a:t>Predictions for Business Planning:</a:t>
          </a:r>
          <a:endParaRPr lang="en-US"/>
        </a:p>
      </dgm:t>
    </dgm:pt>
    <dgm:pt modelId="{82B88F3D-995B-4861-B3A4-6A4F27B4CBDB}" type="parTrans" cxnId="{E51D3D52-74F1-43CD-9986-8D0F964B824F}">
      <dgm:prSet/>
      <dgm:spPr/>
      <dgm:t>
        <a:bodyPr/>
        <a:lstStyle/>
        <a:p>
          <a:endParaRPr lang="en-US"/>
        </a:p>
      </dgm:t>
    </dgm:pt>
    <dgm:pt modelId="{0EE9AFCE-3BB6-4F29-B0EF-A2319DD14A8B}" type="sibTrans" cxnId="{E51D3D52-74F1-43CD-9986-8D0F964B824F}">
      <dgm:prSet/>
      <dgm:spPr/>
      <dgm:t>
        <a:bodyPr/>
        <a:lstStyle/>
        <a:p>
          <a:endParaRPr lang="en-US"/>
        </a:p>
      </dgm:t>
    </dgm:pt>
    <dgm:pt modelId="{5EDC208B-48F0-4130-83AA-B16ECAEB5C03}">
      <dgm:prSet/>
      <dgm:spPr/>
      <dgm:t>
        <a:bodyPr/>
        <a:lstStyle/>
        <a:p>
          <a:r>
            <a:rPr lang="en-US" b="1" i="0"/>
            <a:t>Scenario Planning:</a:t>
          </a:r>
          <a:r>
            <a:rPr lang="en-US" b="0" i="0"/>
            <a:t> Anticipate sales scenarios.</a:t>
          </a:r>
          <a:endParaRPr lang="en-US"/>
        </a:p>
      </dgm:t>
    </dgm:pt>
    <dgm:pt modelId="{8DF26F1A-871D-45F8-9B82-626583B1BCEA}" type="parTrans" cxnId="{6D0C8A41-A721-420D-B09A-10AC138A0358}">
      <dgm:prSet/>
      <dgm:spPr/>
      <dgm:t>
        <a:bodyPr/>
        <a:lstStyle/>
        <a:p>
          <a:endParaRPr lang="en-US"/>
        </a:p>
      </dgm:t>
    </dgm:pt>
    <dgm:pt modelId="{D4E49A50-E2EF-4A26-9440-5D87099C7CAC}" type="sibTrans" cxnId="{6D0C8A41-A721-420D-B09A-10AC138A0358}">
      <dgm:prSet/>
      <dgm:spPr/>
      <dgm:t>
        <a:bodyPr/>
        <a:lstStyle/>
        <a:p>
          <a:endParaRPr lang="en-US"/>
        </a:p>
      </dgm:t>
    </dgm:pt>
    <dgm:pt modelId="{08FF1877-1E33-4442-8677-041B5E16543D}">
      <dgm:prSet/>
      <dgm:spPr/>
      <dgm:t>
        <a:bodyPr/>
        <a:lstStyle/>
        <a:p>
          <a:r>
            <a:rPr lang="en-US" b="1" i="0" dirty="0"/>
            <a:t>Resource Allocation:</a:t>
          </a:r>
          <a:r>
            <a:rPr lang="en-US" b="0" i="0" dirty="0"/>
            <a:t> Allocate resources effectively.</a:t>
          </a:r>
          <a:endParaRPr lang="en-US" dirty="0"/>
        </a:p>
      </dgm:t>
    </dgm:pt>
    <dgm:pt modelId="{85E46AF9-A835-4234-A425-58CF65CA6B1F}" type="parTrans" cxnId="{7F8F3E19-96C5-4CBB-AFD7-A9F3C988F63D}">
      <dgm:prSet/>
      <dgm:spPr/>
      <dgm:t>
        <a:bodyPr/>
        <a:lstStyle/>
        <a:p>
          <a:endParaRPr lang="en-US"/>
        </a:p>
      </dgm:t>
    </dgm:pt>
    <dgm:pt modelId="{1999B49C-0CC9-43D3-B3BB-6177532F49AB}" type="sibTrans" cxnId="{7F8F3E19-96C5-4CBB-AFD7-A9F3C988F63D}">
      <dgm:prSet/>
      <dgm:spPr/>
      <dgm:t>
        <a:bodyPr/>
        <a:lstStyle/>
        <a:p>
          <a:endParaRPr lang="en-US"/>
        </a:p>
      </dgm:t>
    </dgm:pt>
    <dgm:pt modelId="{D8FCD6A5-6546-4CDA-9AE1-C8D2DC6BAA71}">
      <dgm:prSet/>
      <dgm:spPr/>
      <dgm:t>
        <a:bodyPr/>
        <a:lstStyle/>
        <a:p>
          <a:r>
            <a:rPr lang="en-US" b="1" i="0"/>
            <a:t>Risk Mitigation:</a:t>
          </a:r>
          <a:r>
            <a:rPr lang="en-US" b="0" i="0"/>
            <a:t> Proactive risk management and growth identification.</a:t>
          </a:r>
          <a:endParaRPr lang="en-US"/>
        </a:p>
      </dgm:t>
    </dgm:pt>
    <dgm:pt modelId="{1E861492-3513-42E2-876A-86DEEEFA9B9C}" type="parTrans" cxnId="{DD5FB927-8D67-4F46-8B94-F4E41BBF713D}">
      <dgm:prSet/>
      <dgm:spPr/>
      <dgm:t>
        <a:bodyPr/>
        <a:lstStyle/>
        <a:p>
          <a:endParaRPr lang="en-US"/>
        </a:p>
      </dgm:t>
    </dgm:pt>
    <dgm:pt modelId="{5DA06CA6-D17C-40F8-91A6-37AFCFEEE79D}" type="sibTrans" cxnId="{DD5FB927-8D67-4F46-8B94-F4E41BBF713D}">
      <dgm:prSet/>
      <dgm:spPr/>
      <dgm:t>
        <a:bodyPr/>
        <a:lstStyle/>
        <a:p>
          <a:endParaRPr lang="en-US"/>
        </a:p>
      </dgm:t>
    </dgm:pt>
    <dgm:pt modelId="{C243E7F2-BFBC-492B-A83D-112C0F7D97D5}" type="pres">
      <dgm:prSet presAssocID="{A7433FC3-C699-4720-B42C-DAE88CDBB2D2}" presName="Name0" presStyleCnt="0">
        <dgm:presLayoutVars>
          <dgm:dir/>
          <dgm:animLvl val="lvl"/>
          <dgm:resizeHandles val="exact"/>
        </dgm:presLayoutVars>
      </dgm:prSet>
      <dgm:spPr/>
    </dgm:pt>
    <dgm:pt modelId="{32819D85-38ED-4144-8CC7-A647227769C7}" type="pres">
      <dgm:prSet presAssocID="{5102DA7B-2B29-4CCB-9F6B-CFB6F4A7E555}" presName="composite" presStyleCnt="0"/>
      <dgm:spPr/>
    </dgm:pt>
    <dgm:pt modelId="{496053AD-7F31-4737-9F0B-0C0299F14DC8}" type="pres">
      <dgm:prSet presAssocID="{5102DA7B-2B29-4CCB-9F6B-CFB6F4A7E555}" presName="parTx" presStyleLbl="alignNode1" presStyleIdx="0" presStyleCnt="4">
        <dgm:presLayoutVars>
          <dgm:chMax val="0"/>
          <dgm:chPref val="0"/>
          <dgm:bulletEnabled val="1"/>
        </dgm:presLayoutVars>
      </dgm:prSet>
      <dgm:spPr/>
    </dgm:pt>
    <dgm:pt modelId="{AA9E29A6-B40A-49E0-B755-FC2BBE494BEF}" type="pres">
      <dgm:prSet presAssocID="{5102DA7B-2B29-4CCB-9F6B-CFB6F4A7E555}" presName="desTx" presStyleLbl="alignAccFollowNode1" presStyleIdx="0" presStyleCnt="4">
        <dgm:presLayoutVars>
          <dgm:bulletEnabled val="1"/>
        </dgm:presLayoutVars>
      </dgm:prSet>
      <dgm:spPr/>
    </dgm:pt>
    <dgm:pt modelId="{736FA45D-77AA-457C-BC06-5D88BF9A2444}" type="pres">
      <dgm:prSet presAssocID="{8D8DE85D-CFC0-4A16-A340-5A79957B9FEC}" presName="space" presStyleCnt="0"/>
      <dgm:spPr/>
    </dgm:pt>
    <dgm:pt modelId="{8FF267FC-20B2-47A5-A801-474E9E2562DB}" type="pres">
      <dgm:prSet presAssocID="{F521A0F6-ECF6-4D03-ACD9-440F3015FA7E}" presName="composite" presStyleCnt="0"/>
      <dgm:spPr/>
    </dgm:pt>
    <dgm:pt modelId="{4B726481-6D66-4147-AB99-95DC1BDB637C}" type="pres">
      <dgm:prSet presAssocID="{F521A0F6-ECF6-4D03-ACD9-440F3015FA7E}" presName="parTx" presStyleLbl="alignNode1" presStyleIdx="1" presStyleCnt="4">
        <dgm:presLayoutVars>
          <dgm:chMax val="0"/>
          <dgm:chPref val="0"/>
          <dgm:bulletEnabled val="1"/>
        </dgm:presLayoutVars>
      </dgm:prSet>
      <dgm:spPr/>
    </dgm:pt>
    <dgm:pt modelId="{52D2AF9F-0599-4F4D-8566-BACE587F05CA}" type="pres">
      <dgm:prSet presAssocID="{F521A0F6-ECF6-4D03-ACD9-440F3015FA7E}" presName="desTx" presStyleLbl="alignAccFollowNode1" presStyleIdx="1" presStyleCnt="4">
        <dgm:presLayoutVars>
          <dgm:bulletEnabled val="1"/>
        </dgm:presLayoutVars>
      </dgm:prSet>
      <dgm:spPr/>
    </dgm:pt>
    <dgm:pt modelId="{306215A1-6B33-42F7-A268-21E3D960612C}" type="pres">
      <dgm:prSet presAssocID="{3D366FA6-F436-4C4D-8EE8-FD69274F548C}" presName="space" presStyleCnt="0"/>
      <dgm:spPr/>
    </dgm:pt>
    <dgm:pt modelId="{3AED26EC-E214-403F-8C99-7DE5E8E1BD19}" type="pres">
      <dgm:prSet presAssocID="{B8983879-9029-423A-91E8-A3E60CF12D0B}" presName="composite" presStyleCnt="0"/>
      <dgm:spPr/>
    </dgm:pt>
    <dgm:pt modelId="{4E7C5C65-E0CF-4C8A-B11A-F6C28E86743B}" type="pres">
      <dgm:prSet presAssocID="{B8983879-9029-423A-91E8-A3E60CF12D0B}" presName="parTx" presStyleLbl="alignNode1" presStyleIdx="2" presStyleCnt="4">
        <dgm:presLayoutVars>
          <dgm:chMax val="0"/>
          <dgm:chPref val="0"/>
          <dgm:bulletEnabled val="1"/>
        </dgm:presLayoutVars>
      </dgm:prSet>
      <dgm:spPr/>
    </dgm:pt>
    <dgm:pt modelId="{AF7E5F9A-5441-47DE-B248-7A701A9BD70E}" type="pres">
      <dgm:prSet presAssocID="{B8983879-9029-423A-91E8-A3E60CF12D0B}" presName="desTx" presStyleLbl="alignAccFollowNode1" presStyleIdx="2" presStyleCnt="4">
        <dgm:presLayoutVars>
          <dgm:bulletEnabled val="1"/>
        </dgm:presLayoutVars>
      </dgm:prSet>
      <dgm:spPr/>
    </dgm:pt>
    <dgm:pt modelId="{55DB787C-7594-4033-AE53-A53608078650}" type="pres">
      <dgm:prSet presAssocID="{FB4EC09F-FF7E-4A6C-B6A1-8A4BAC611B6C}" presName="space" presStyleCnt="0"/>
      <dgm:spPr/>
    </dgm:pt>
    <dgm:pt modelId="{3FEFC684-339D-411C-B50C-EC744AC776EB}" type="pres">
      <dgm:prSet presAssocID="{BC4B98B4-3CD8-402A-8D57-06F5E83AC8FF}" presName="composite" presStyleCnt="0"/>
      <dgm:spPr/>
    </dgm:pt>
    <dgm:pt modelId="{0DC4581A-AF16-427E-990F-9220F1C764F9}" type="pres">
      <dgm:prSet presAssocID="{BC4B98B4-3CD8-402A-8D57-06F5E83AC8FF}" presName="parTx" presStyleLbl="alignNode1" presStyleIdx="3" presStyleCnt="4">
        <dgm:presLayoutVars>
          <dgm:chMax val="0"/>
          <dgm:chPref val="0"/>
          <dgm:bulletEnabled val="1"/>
        </dgm:presLayoutVars>
      </dgm:prSet>
      <dgm:spPr/>
    </dgm:pt>
    <dgm:pt modelId="{7D3BE14E-AEEC-4FFD-9E6A-A00C48B51BFF}" type="pres">
      <dgm:prSet presAssocID="{BC4B98B4-3CD8-402A-8D57-06F5E83AC8FF}" presName="desTx" presStyleLbl="alignAccFollowNode1" presStyleIdx="3" presStyleCnt="4">
        <dgm:presLayoutVars>
          <dgm:bulletEnabled val="1"/>
        </dgm:presLayoutVars>
      </dgm:prSet>
      <dgm:spPr/>
    </dgm:pt>
  </dgm:ptLst>
  <dgm:cxnLst>
    <dgm:cxn modelId="{345DF004-19D6-4588-B611-8371523E3407}" srcId="{F521A0F6-ECF6-4D03-ACD9-440F3015FA7E}" destId="{455BDCC2-0CE3-48DA-A4E8-B366CB304D24}" srcOrd="0" destOrd="0" parTransId="{B2B55202-4900-49A1-AA8F-11C9938AC484}" sibTransId="{40411433-D444-40A4-AC31-AC2D6BB4F892}"/>
    <dgm:cxn modelId="{D8AB0918-CBB8-4BE7-9A41-3E9864EFD107}" srcId="{B8983879-9029-423A-91E8-A3E60CF12D0B}" destId="{B43CF949-F62E-44D0-A8B5-F8CDCC6A546F}" srcOrd="0" destOrd="0" parTransId="{72D0D3AD-4A13-4A71-A593-0633E534169D}" sibTransId="{E78EDF42-ED06-45F5-90E0-BF127B7A2831}"/>
    <dgm:cxn modelId="{7F8F3E19-96C5-4CBB-AFD7-A9F3C988F63D}" srcId="{BC4B98B4-3CD8-402A-8D57-06F5E83AC8FF}" destId="{08FF1877-1E33-4442-8677-041B5E16543D}" srcOrd="1" destOrd="0" parTransId="{85E46AF9-A835-4234-A425-58CF65CA6B1F}" sibTransId="{1999B49C-0CC9-43D3-B3BB-6177532F49AB}"/>
    <dgm:cxn modelId="{992DF51B-2A45-4641-AAE5-C64341ED7DCE}" type="presOf" srcId="{B8983879-9029-423A-91E8-A3E60CF12D0B}" destId="{4E7C5C65-E0CF-4C8A-B11A-F6C28E86743B}" srcOrd="0" destOrd="0" presId="urn:microsoft.com/office/officeart/2005/8/layout/hList1"/>
    <dgm:cxn modelId="{4F116223-23F5-4992-8F93-393EF6EF3EAE}" type="presOf" srcId="{4C6554C3-DDC7-427D-B1FB-9EE0AD1E9794}" destId="{AF7E5F9A-5441-47DE-B248-7A701A9BD70E}" srcOrd="0" destOrd="2" presId="urn:microsoft.com/office/officeart/2005/8/layout/hList1"/>
    <dgm:cxn modelId="{DD5FB927-8D67-4F46-8B94-F4E41BBF713D}" srcId="{BC4B98B4-3CD8-402A-8D57-06F5E83AC8FF}" destId="{D8FCD6A5-6546-4CDA-9AE1-C8D2DC6BAA71}" srcOrd="2" destOrd="0" parTransId="{1E861492-3513-42E2-876A-86DEEEFA9B9C}" sibTransId="{5DA06CA6-D17C-40F8-91A6-37AFCFEEE79D}"/>
    <dgm:cxn modelId="{C4B30D33-A8ED-4E91-A544-98C387E8842A}" srcId="{B8983879-9029-423A-91E8-A3E60CF12D0B}" destId="{4C6554C3-DDC7-427D-B1FB-9EE0AD1E9794}" srcOrd="2" destOrd="0" parTransId="{6206DD7E-F202-4F95-B8D1-AFD8389FF326}" sibTransId="{1FA47942-F87A-49A3-952C-1CF000A54E87}"/>
    <dgm:cxn modelId="{EA06AC36-CF12-42E5-8202-E235F94EA171}" type="presOf" srcId="{D8FCD6A5-6546-4CDA-9AE1-C8D2DC6BAA71}" destId="{7D3BE14E-AEEC-4FFD-9E6A-A00C48B51BFF}" srcOrd="0" destOrd="2" presId="urn:microsoft.com/office/officeart/2005/8/layout/hList1"/>
    <dgm:cxn modelId="{579F4C40-0E2F-49C0-A928-2EA77942B55B}" type="presOf" srcId="{01AC37D7-0FA8-4218-9040-19228E33DE51}" destId="{AF7E5F9A-5441-47DE-B248-7A701A9BD70E}" srcOrd="0" destOrd="1" presId="urn:microsoft.com/office/officeart/2005/8/layout/hList1"/>
    <dgm:cxn modelId="{B503185B-0ED9-4F2B-B88D-C43297FDF856}" type="presOf" srcId="{BC4B98B4-3CD8-402A-8D57-06F5E83AC8FF}" destId="{0DC4581A-AF16-427E-990F-9220F1C764F9}" srcOrd="0" destOrd="0" presId="urn:microsoft.com/office/officeart/2005/8/layout/hList1"/>
    <dgm:cxn modelId="{6D0C8A41-A721-420D-B09A-10AC138A0358}" srcId="{BC4B98B4-3CD8-402A-8D57-06F5E83AC8FF}" destId="{5EDC208B-48F0-4130-83AA-B16ECAEB5C03}" srcOrd="0" destOrd="0" parTransId="{8DF26F1A-871D-45F8-9B82-626583B1BCEA}" sibTransId="{D4E49A50-E2EF-4A26-9440-5D87099C7CAC}"/>
    <dgm:cxn modelId="{9CC34E47-BDC5-457C-8019-CCC71DFC2780}" srcId="{5102DA7B-2B29-4CCB-9F6B-CFB6F4A7E555}" destId="{4899B5C1-8164-4915-9DD4-F89E0419F34E}" srcOrd="0" destOrd="0" parTransId="{89EF9D6B-09B1-442A-9A0A-5949875667A3}" sibTransId="{D2DCCA85-358B-4239-8A65-8EF13C5BD937}"/>
    <dgm:cxn modelId="{DE542A48-D150-45C6-A892-D61B230511CE}" type="presOf" srcId="{5102DA7B-2B29-4CCB-9F6B-CFB6F4A7E555}" destId="{496053AD-7F31-4737-9F0B-0C0299F14DC8}" srcOrd="0" destOrd="0" presId="urn:microsoft.com/office/officeart/2005/8/layout/hList1"/>
    <dgm:cxn modelId="{E51D3D52-74F1-43CD-9986-8D0F964B824F}" srcId="{A7433FC3-C699-4720-B42C-DAE88CDBB2D2}" destId="{BC4B98B4-3CD8-402A-8D57-06F5E83AC8FF}" srcOrd="3" destOrd="0" parTransId="{82B88F3D-995B-4861-B3A4-6A4F27B4CBDB}" sibTransId="{0EE9AFCE-3BB6-4F29-B0EF-A2319DD14A8B}"/>
    <dgm:cxn modelId="{A7577279-682B-4D3A-80DC-8D17AB35DB63}" type="presOf" srcId="{9CF2E9BA-6CD6-4C0C-A070-0BA231C9B442}" destId="{52D2AF9F-0599-4F4D-8566-BACE587F05CA}" srcOrd="0" destOrd="1" presId="urn:microsoft.com/office/officeart/2005/8/layout/hList1"/>
    <dgm:cxn modelId="{8E1DB459-F111-40FF-86E2-9FE3491E4E03}" type="presOf" srcId="{4899B5C1-8164-4915-9DD4-F89E0419F34E}" destId="{AA9E29A6-B40A-49E0-B755-FC2BBE494BEF}" srcOrd="0" destOrd="0" presId="urn:microsoft.com/office/officeart/2005/8/layout/hList1"/>
    <dgm:cxn modelId="{BD2A1685-3D66-44FD-8625-B420B4E57CF6}" type="presOf" srcId="{3A3FB019-18D6-4C7F-8C40-33B59D7BB2D3}" destId="{AA9E29A6-B40A-49E0-B755-FC2BBE494BEF}" srcOrd="0" destOrd="1" presId="urn:microsoft.com/office/officeart/2005/8/layout/hList1"/>
    <dgm:cxn modelId="{8C777D9A-03E9-4DE6-9796-800353E2E006}" srcId="{B8983879-9029-423A-91E8-A3E60CF12D0B}" destId="{01AC37D7-0FA8-4218-9040-19228E33DE51}" srcOrd="1" destOrd="0" parTransId="{2783FCA0-49EB-461E-BAC7-A0CC577CE6F4}" sibTransId="{1068A42C-6B1D-487E-963C-88760A763C29}"/>
    <dgm:cxn modelId="{8551C7A6-04B6-47FD-8D28-B1D4D95578A0}" type="presOf" srcId="{95A4DC41-48AE-44A5-9D43-9B7CDEA32F09}" destId="{AA9E29A6-B40A-49E0-B755-FC2BBE494BEF}" srcOrd="0" destOrd="2" presId="urn:microsoft.com/office/officeart/2005/8/layout/hList1"/>
    <dgm:cxn modelId="{297C6CAC-177B-4B49-BF8B-5810F78CB48D}" type="presOf" srcId="{F521A0F6-ECF6-4D03-ACD9-440F3015FA7E}" destId="{4B726481-6D66-4147-AB99-95DC1BDB637C}" srcOrd="0" destOrd="0" presId="urn:microsoft.com/office/officeart/2005/8/layout/hList1"/>
    <dgm:cxn modelId="{685C64AD-A505-46D2-9911-A306526D3782}" srcId="{A7433FC3-C699-4720-B42C-DAE88CDBB2D2}" destId="{B8983879-9029-423A-91E8-A3E60CF12D0B}" srcOrd="2" destOrd="0" parTransId="{BCEE59EF-705B-42BA-BC79-22F135DDE4AC}" sibTransId="{FB4EC09F-FF7E-4A6C-B6A1-8A4BAC611B6C}"/>
    <dgm:cxn modelId="{B5564AB6-A726-45F6-8B25-61E581FE54C1}" srcId="{A7433FC3-C699-4720-B42C-DAE88CDBB2D2}" destId="{F521A0F6-ECF6-4D03-ACD9-440F3015FA7E}" srcOrd="1" destOrd="0" parTransId="{F42E82BA-72A2-4900-8160-FAAD78490F80}" sibTransId="{3D366FA6-F436-4C4D-8EE8-FD69274F548C}"/>
    <dgm:cxn modelId="{9C5814B7-9124-4B18-969B-BFF547724DBB}" type="presOf" srcId="{08FF1877-1E33-4442-8677-041B5E16543D}" destId="{7D3BE14E-AEEC-4FFD-9E6A-A00C48B51BFF}" srcOrd="0" destOrd="1" presId="urn:microsoft.com/office/officeart/2005/8/layout/hList1"/>
    <dgm:cxn modelId="{5E5B62BC-4B5C-44F0-B59D-7DC17CDD5245}" type="presOf" srcId="{455BDCC2-0CE3-48DA-A4E8-B366CB304D24}" destId="{52D2AF9F-0599-4F4D-8566-BACE587F05CA}" srcOrd="0" destOrd="0" presId="urn:microsoft.com/office/officeart/2005/8/layout/hList1"/>
    <dgm:cxn modelId="{E4271BBF-5C14-46D1-903C-36738DC86248}" type="presOf" srcId="{A7433FC3-C699-4720-B42C-DAE88CDBB2D2}" destId="{C243E7F2-BFBC-492B-A83D-112C0F7D97D5}" srcOrd="0" destOrd="0" presId="urn:microsoft.com/office/officeart/2005/8/layout/hList1"/>
    <dgm:cxn modelId="{9EA7F5C7-7775-484A-A8D8-D29719051657}" srcId="{A7433FC3-C699-4720-B42C-DAE88CDBB2D2}" destId="{5102DA7B-2B29-4CCB-9F6B-CFB6F4A7E555}" srcOrd="0" destOrd="0" parTransId="{A0A632DC-500B-4E43-922E-C7D22917F3BC}" sibTransId="{8D8DE85D-CFC0-4A16-A340-5A79957B9FEC}"/>
    <dgm:cxn modelId="{C7D32BCA-E489-412E-9EAE-E030333CD8E6}" srcId="{5102DA7B-2B29-4CCB-9F6B-CFB6F4A7E555}" destId="{3A3FB019-18D6-4C7F-8C40-33B59D7BB2D3}" srcOrd="1" destOrd="0" parTransId="{9AF440F2-FD59-437B-95BB-FB4FEA5C044E}" sibTransId="{33A0A7E3-43DC-4B80-BFF9-FC1D4EAC06B2}"/>
    <dgm:cxn modelId="{AE6B4CCC-FFCA-4FFA-A433-E0915DAF62BB}" srcId="{F521A0F6-ECF6-4D03-ACD9-440F3015FA7E}" destId="{9CF2E9BA-6CD6-4C0C-A070-0BA231C9B442}" srcOrd="1" destOrd="0" parTransId="{F73D9EDC-B3E3-46D7-AFEC-E41B11C93D61}" sibTransId="{AB1621F0-3F1A-4226-A2FE-90D7ECC9908B}"/>
    <dgm:cxn modelId="{920680D6-A9C1-4FD0-AB10-CAD870A0E3FC}" type="presOf" srcId="{B43CF949-F62E-44D0-A8B5-F8CDCC6A546F}" destId="{AF7E5F9A-5441-47DE-B248-7A701A9BD70E}" srcOrd="0" destOrd="0" presId="urn:microsoft.com/office/officeart/2005/8/layout/hList1"/>
    <dgm:cxn modelId="{E7B43DE6-1B9E-41C1-91B0-4733D20DA862}" srcId="{5102DA7B-2B29-4CCB-9F6B-CFB6F4A7E555}" destId="{95A4DC41-48AE-44A5-9D43-9B7CDEA32F09}" srcOrd="2" destOrd="0" parTransId="{170F69D4-6407-4F4E-A464-1AA2D52AFCC7}" sibTransId="{B759B75D-ABA4-417A-98D6-523C30FA8AB6}"/>
    <dgm:cxn modelId="{09DE86EF-09A3-416C-9F30-EE8E6EB8718E}" type="presOf" srcId="{5EDC208B-48F0-4130-83AA-B16ECAEB5C03}" destId="{7D3BE14E-AEEC-4FFD-9E6A-A00C48B51BFF}" srcOrd="0" destOrd="0" presId="urn:microsoft.com/office/officeart/2005/8/layout/hList1"/>
    <dgm:cxn modelId="{28D3DF77-3461-4B21-B3A2-15397A59FA9B}" type="presParOf" srcId="{C243E7F2-BFBC-492B-A83D-112C0F7D97D5}" destId="{32819D85-38ED-4144-8CC7-A647227769C7}" srcOrd="0" destOrd="0" presId="urn:microsoft.com/office/officeart/2005/8/layout/hList1"/>
    <dgm:cxn modelId="{38E58FAA-9722-4AAD-BEA7-5FFBC164BB01}" type="presParOf" srcId="{32819D85-38ED-4144-8CC7-A647227769C7}" destId="{496053AD-7F31-4737-9F0B-0C0299F14DC8}" srcOrd="0" destOrd="0" presId="urn:microsoft.com/office/officeart/2005/8/layout/hList1"/>
    <dgm:cxn modelId="{8DA8920F-E54E-4E0C-86F6-507C418617B7}" type="presParOf" srcId="{32819D85-38ED-4144-8CC7-A647227769C7}" destId="{AA9E29A6-B40A-49E0-B755-FC2BBE494BEF}" srcOrd="1" destOrd="0" presId="urn:microsoft.com/office/officeart/2005/8/layout/hList1"/>
    <dgm:cxn modelId="{D7BAF983-FA01-41FB-BF41-6D3B1F14DE7E}" type="presParOf" srcId="{C243E7F2-BFBC-492B-A83D-112C0F7D97D5}" destId="{736FA45D-77AA-457C-BC06-5D88BF9A2444}" srcOrd="1" destOrd="0" presId="urn:microsoft.com/office/officeart/2005/8/layout/hList1"/>
    <dgm:cxn modelId="{26564347-DB2B-4B25-B776-82E3E2316F40}" type="presParOf" srcId="{C243E7F2-BFBC-492B-A83D-112C0F7D97D5}" destId="{8FF267FC-20B2-47A5-A801-474E9E2562DB}" srcOrd="2" destOrd="0" presId="urn:microsoft.com/office/officeart/2005/8/layout/hList1"/>
    <dgm:cxn modelId="{CD917399-33CC-42A7-B801-F3BD31BFFFBC}" type="presParOf" srcId="{8FF267FC-20B2-47A5-A801-474E9E2562DB}" destId="{4B726481-6D66-4147-AB99-95DC1BDB637C}" srcOrd="0" destOrd="0" presId="urn:microsoft.com/office/officeart/2005/8/layout/hList1"/>
    <dgm:cxn modelId="{852C33F6-A248-4DEA-94DB-BCB81FDA2230}" type="presParOf" srcId="{8FF267FC-20B2-47A5-A801-474E9E2562DB}" destId="{52D2AF9F-0599-4F4D-8566-BACE587F05CA}" srcOrd="1" destOrd="0" presId="urn:microsoft.com/office/officeart/2005/8/layout/hList1"/>
    <dgm:cxn modelId="{B23063E7-290A-4AC8-9D5C-C3C81D41B900}" type="presParOf" srcId="{C243E7F2-BFBC-492B-A83D-112C0F7D97D5}" destId="{306215A1-6B33-42F7-A268-21E3D960612C}" srcOrd="3" destOrd="0" presId="urn:microsoft.com/office/officeart/2005/8/layout/hList1"/>
    <dgm:cxn modelId="{BDFE6998-5AEA-4D76-924E-8E0BB4B358AE}" type="presParOf" srcId="{C243E7F2-BFBC-492B-A83D-112C0F7D97D5}" destId="{3AED26EC-E214-403F-8C99-7DE5E8E1BD19}" srcOrd="4" destOrd="0" presId="urn:microsoft.com/office/officeart/2005/8/layout/hList1"/>
    <dgm:cxn modelId="{45DC1C5F-D248-48A1-BD4D-42F5692A842F}" type="presParOf" srcId="{3AED26EC-E214-403F-8C99-7DE5E8E1BD19}" destId="{4E7C5C65-E0CF-4C8A-B11A-F6C28E86743B}" srcOrd="0" destOrd="0" presId="urn:microsoft.com/office/officeart/2005/8/layout/hList1"/>
    <dgm:cxn modelId="{CADC99F1-C9A2-4E6A-B1C5-59E2C47C903D}" type="presParOf" srcId="{3AED26EC-E214-403F-8C99-7DE5E8E1BD19}" destId="{AF7E5F9A-5441-47DE-B248-7A701A9BD70E}" srcOrd="1" destOrd="0" presId="urn:microsoft.com/office/officeart/2005/8/layout/hList1"/>
    <dgm:cxn modelId="{D771A4C4-4A71-4313-A97E-21C44C2D967C}" type="presParOf" srcId="{C243E7F2-BFBC-492B-A83D-112C0F7D97D5}" destId="{55DB787C-7594-4033-AE53-A53608078650}" srcOrd="5" destOrd="0" presId="urn:microsoft.com/office/officeart/2005/8/layout/hList1"/>
    <dgm:cxn modelId="{2A3A566E-E525-4744-AF0E-DC6A1BAF07A7}" type="presParOf" srcId="{C243E7F2-BFBC-492B-A83D-112C0F7D97D5}" destId="{3FEFC684-339D-411C-B50C-EC744AC776EB}" srcOrd="6" destOrd="0" presId="urn:microsoft.com/office/officeart/2005/8/layout/hList1"/>
    <dgm:cxn modelId="{737E6312-F87E-4EEF-9969-D3659094108C}" type="presParOf" srcId="{3FEFC684-339D-411C-B50C-EC744AC776EB}" destId="{0DC4581A-AF16-427E-990F-9220F1C764F9}" srcOrd="0" destOrd="0" presId="urn:microsoft.com/office/officeart/2005/8/layout/hList1"/>
    <dgm:cxn modelId="{88316F5C-CCD2-4377-8484-161ABF5426B1}" type="presParOf" srcId="{3FEFC684-339D-411C-B50C-EC744AC776EB}" destId="{7D3BE14E-AEEC-4FFD-9E6A-A00C48B51BFF}"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33FA2A-561C-4CCF-9BE5-8FFCA4625E94}"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E7B28F9-F258-4881-8B73-B6A7F58BFB74}">
      <dgm:prSet/>
      <dgm:spPr/>
      <dgm:t>
        <a:bodyPr/>
        <a:lstStyle/>
        <a:p>
          <a:pPr>
            <a:defRPr b="1"/>
          </a:pPr>
          <a:r>
            <a:rPr lang="en-US" b="1" i="0"/>
            <a:t>Specific Factors Analysis:</a:t>
          </a:r>
          <a:endParaRPr lang="en-US"/>
        </a:p>
      </dgm:t>
    </dgm:pt>
    <dgm:pt modelId="{4F7942EB-72CD-48D8-B57C-7EB73B8FB17F}" type="parTrans" cxnId="{ED588C5B-6183-4810-828A-90169CA2BB9E}">
      <dgm:prSet/>
      <dgm:spPr/>
      <dgm:t>
        <a:bodyPr/>
        <a:lstStyle/>
        <a:p>
          <a:endParaRPr lang="en-US"/>
        </a:p>
      </dgm:t>
    </dgm:pt>
    <dgm:pt modelId="{CF543E04-DD12-4CD9-8903-EF53DB29B213}" type="sibTrans" cxnId="{ED588C5B-6183-4810-828A-90169CA2BB9E}">
      <dgm:prSet/>
      <dgm:spPr/>
      <dgm:t>
        <a:bodyPr/>
        <a:lstStyle/>
        <a:p>
          <a:endParaRPr lang="en-US"/>
        </a:p>
      </dgm:t>
    </dgm:pt>
    <dgm:pt modelId="{408E06AD-52AB-4B4A-A2CC-F222147B0675}">
      <dgm:prSet/>
      <dgm:spPr/>
      <dgm:t>
        <a:bodyPr/>
        <a:lstStyle/>
        <a:p>
          <a:r>
            <a:rPr lang="en-US" b="0" i="0"/>
            <a:t>Game Genres, Platforms, Marketing Campaigns.</a:t>
          </a:r>
          <a:endParaRPr lang="en-US"/>
        </a:p>
      </dgm:t>
    </dgm:pt>
    <dgm:pt modelId="{F2E76728-9E56-4986-9FC4-0AEA8F3FCC65}" type="parTrans" cxnId="{FF4B6320-DC8C-4CE9-B14F-FE51DAF28005}">
      <dgm:prSet/>
      <dgm:spPr/>
      <dgm:t>
        <a:bodyPr/>
        <a:lstStyle/>
        <a:p>
          <a:endParaRPr lang="en-US"/>
        </a:p>
      </dgm:t>
    </dgm:pt>
    <dgm:pt modelId="{03E4DF0C-008A-430D-9F9B-5A3654124071}" type="sibTrans" cxnId="{FF4B6320-DC8C-4CE9-B14F-FE51DAF28005}">
      <dgm:prSet/>
      <dgm:spPr/>
      <dgm:t>
        <a:bodyPr/>
        <a:lstStyle/>
        <a:p>
          <a:endParaRPr lang="en-US"/>
        </a:p>
      </dgm:t>
    </dgm:pt>
    <dgm:pt modelId="{6B595CAF-9455-4DD6-84E8-66D8F866CEBB}">
      <dgm:prSet/>
      <dgm:spPr/>
      <dgm:t>
        <a:bodyPr/>
        <a:lstStyle/>
        <a:p>
          <a:r>
            <a:rPr lang="en-US" b="0" i="0"/>
            <a:t>Deeper Insights into Sales Impact.</a:t>
          </a:r>
          <a:endParaRPr lang="en-US"/>
        </a:p>
      </dgm:t>
    </dgm:pt>
    <dgm:pt modelId="{BB44F5CB-04F3-427C-BB70-2A35C23CB4B0}" type="parTrans" cxnId="{0F382B90-860D-4975-A77A-D129A9FC63BA}">
      <dgm:prSet/>
      <dgm:spPr/>
      <dgm:t>
        <a:bodyPr/>
        <a:lstStyle/>
        <a:p>
          <a:endParaRPr lang="en-US"/>
        </a:p>
      </dgm:t>
    </dgm:pt>
    <dgm:pt modelId="{BB37A291-1506-477B-85BF-E598055E6396}" type="sibTrans" cxnId="{0F382B90-860D-4975-A77A-D129A9FC63BA}">
      <dgm:prSet/>
      <dgm:spPr/>
      <dgm:t>
        <a:bodyPr/>
        <a:lstStyle/>
        <a:p>
          <a:endParaRPr lang="en-US"/>
        </a:p>
      </dgm:t>
    </dgm:pt>
    <dgm:pt modelId="{87081DF7-9321-465F-A8E1-CBB3DC81E61D}">
      <dgm:prSet/>
      <dgm:spPr/>
      <dgm:t>
        <a:bodyPr/>
        <a:lstStyle/>
        <a:p>
          <a:pPr>
            <a:defRPr b="1"/>
          </a:pPr>
          <a:r>
            <a:rPr lang="en-US" b="1" i="0"/>
            <a:t>Temporal Aspect Investigation:</a:t>
          </a:r>
          <a:endParaRPr lang="en-US"/>
        </a:p>
      </dgm:t>
    </dgm:pt>
    <dgm:pt modelId="{BA78F750-A6CC-4E37-B530-E78302B1413D}" type="parTrans" cxnId="{E357BE32-3625-44A6-AD34-ED4C2D3ADBE4}">
      <dgm:prSet/>
      <dgm:spPr/>
      <dgm:t>
        <a:bodyPr/>
        <a:lstStyle/>
        <a:p>
          <a:endParaRPr lang="en-US"/>
        </a:p>
      </dgm:t>
    </dgm:pt>
    <dgm:pt modelId="{F28485C7-EC88-49AD-857D-1C09884FB895}" type="sibTrans" cxnId="{E357BE32-3625-44A6-AD34-ED4C2D3ADBE4}">
      <dgm:prSet/>
      <dgm:spPr/>
      <dgm:t>
        <a:bodyPr/>
        <a:lstStyle/>
        <a:p>
          <a:endParaRPr lang="en-US"/>
        </a:p>
      </dgm:t>
    </dgm:pt>
    <dgm:pt modelId="{EC6351D6-41BB-4938-B83B-1B3FB9009382}">
      <dgm:prSet/>
      <dgm:spPr/>
      <dgm:t>
        <a:bodyPr/>
        <a:lstStyle/>
        <a:p>
          <a:r>
            <a:rPr lang="en-US" b="0" i="0"/>
            <a:t>Trends Over Time.</a:t>
          </a:r>
          <a:endParaRPr lang="en-US"/>
        </a:p>
      </dgm:t>
    </dgm:pt>
    <dgm:pt modelId="{0CE037CA-38ED-4C52-9B05-A042CDFB6CF3}" type="parTrans" cxnId="{7710C194-290E-4103-A773-176F7C8EC9CA}">
      <dgm:prSet/>
      <dgm:spPr/>
      <dgm:t>
        <a:bodyPr/>
        <a:lstStyle/>
        <a:p>
          <a:endParaRPr lang="en-US"/>
        </a:p>
      </dgm:t>
    </dgm:pt>
    <dgm:pt modelId="{8B7BC544-44B7-47C6-991A-8DE810B90DFF}" type="sibTrans" cxnId="{7710C194-290E-4103-A773-176F7C8EC9CA}">
      <dgm:prSet/>
      <dgm:spPr/>
      <dgm:t>
        <a:bodyPr/>
        <a:lstStyle/>
        <a:p>
          <a:endParaRPr lang="en-US"/>
        </a:p>
      </dgm:t>
    </dgm:pt>
    <dgm:pt modelId="{56AE7198-8B7A-4006-AA81-1B182E1E4912}">
      <dgm:prSet/>
      <dgm:spPr/>
      <dgm:t>
        <a:bodyPr/>
        <a:lstStyle/>
        <a:p>
          <a:r>
            <a:rPr lang="en-US" b="0" i="0"/>
            <a:t>Adaptive Strategies Based on Temporal Patterns.</a:t>
          </a:r>
          <a:endParaRPr lang="en-US"/>
        </a:p>
      </dgm:t>
    </dgm:pt>
    <dgm:pt modelId="{0210FFFD-8D4B-4C6F-8F05-6297F9F6BDAC}" type="parTrans" cxnId="{31D3E14A-566A-43C5-A89D-24F89FFF800E}">
      <dgm:prSet/>
      <dgm:spPr/>
      <dgm:t>
        <a:bodyPr/>
        <a:lstStyle/>
        <a:p>
          <a:endParaRPr lang="en-US"/>
        </a:p>
      </dgm:t>
    </dgm:pt>
    <dgm:pt modelId="{97FA5360-3896-4F29-BC34-5BE816E12BD4}" type="sibTrans" cxnId="{31D3E14A-566A-43C5-A89D-24F89FFF800E}">
      <dgm:prSet/>
      <dgm:spPr/>
      <dgm:t>
        <a:bodyPr/>
        <a:lstStyle/>
        <a:p>
          <a:endParaRPr lang="en-US"/>
        </a:p>
      </dgm:t>
    </dgm:pt>
    <dgm:pt modelId="{8F6D912F-FFB8-42BA-AA19-447354264340}" type="pres">
      <dgm:prSet presAssocID="{8433FA2A-561C-4CCF-9BE5-8FFCA4625E94}" presName="root" presStyleCnt="0">
        <dgm:presLayoutVars>
          <dgm:dir/>
          <dgm:resizeHandles val="exact"/>
        </dgm:presLayoutVars>
      </dgm:prSet>
      <dgm:spPr/>
    </dgm:pt>
    <dgm:pt modelId="{4427D17E-6A54-45B1-9180-D1034466F324}" type="pres">
      <dgm:prSet presAssocID="{0E7B28F9-F258-4881-8B73-B6A7F58BFB74}" presName="compNode" presStyleCnt="0"/>
      <dgm:spPr/>
    </dgm:pt>
    <dgm:pt modelId="{A19F9AC8-B382-40AB-9682-1412643CCE3C}" type="pres">
      <dgm:prSet presAssocID="{0E7B28F9-F258-4881-8B73-B6A7F58BFB7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EC39F89E-8031-4216-8A37-4F962721E8C0}" type="pres">
      <dgm:prSet presAssocID="{0E7B28F9-F258-4881-8B73-B6A7F58BFB74}" presName="iconSpace" presStyleCnt="0"/>
      <dgm:spPr/>
    </dgm:pt>
    <dgm:pt modelId="{1A2D1076-7330-4CFD-A4F2-C5F325B3CAA3}" type="pres">
      <dgm:prSet presAssocID="{0E7B28F9-F258-4881-8B73-B6A7F58BFB74}" presName="parTx" presStyleLbl="revTx" presStyleIdx="0" presStyleCnt="4">
        <dgm:presLayoutVars>
          <dgm:chMax val="0"/>
          <dgm:chPref val="0"/>
        </dgm:presLayoutVars>
      </dgm:prSet>
      <dgm:spPr/>
    </dgm:pt>
    <dgm:pt modelId="{56D6E600-4331-4073-92E2-AB0FB47D1907}" type="pres">
      <dgm:prSet presAssocID="{0E7B28F9-F258-4881-8B73-B6A7F58BFB74}" presName="txSpace" presStyleCnt="0"/>
      <dgm:spPr/>
    </dgm:pt>
    <dgm:pt modelId="{27F23AC3-C9C7-43D2-9383-8D9090FFF1C2}" type="pres">
      <dgm:prSet presAssocID="{0E7B28F9-F258-4881-8B73-B6A7F58BFB74}" presName="desTx" presStyleLbl="revTx" presStyleIdx="1" presStyleCnt="4">
        <dgm:presLayoutVars/>
      </dgm:prSet>
      <dgm:spPr/>
    </dgm:pt>
    <dgm:pt modelId="{FA31C8CC-4646-4D62-A9A6-816D7CFF2015}" type="pres">
      <dgm:prSet presAssocID="{CF543E04-DD12-4CD9-8903-EF53DB29B213}" presName="sibTrans" presStyleCnt="0"/>
      <dgm:spPr/>
    </dgm:pt>
    <dgm:pt modelId="{B23C0012-F717-496F-831D-37AF284E98D9}" type="pres">
      <dgm:prSet presAssocID="{87081DF7-9321-465F-A8E1-CBB3DC81E61D}" presName="compNode" presStyleCnt="0"/>
      <dgm:spPr/>
    </dgm:pt>
    <dgm:pt modelId="{72439987-BA6B-4127-A0A6-6A64F6F3C00E}" type="pres">
      <dgm:prSet presAssocID="{87081DF7-9321-465F-A8E1-CBB3DC81E6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0FB2C72-484D-4E7B-A9C7-7889D6D9A324}" type="pres">
      <dgm:prSet presAssocID="{87081DF7-9321-465F-A8E1-CBB3DC81E61D}" presName="iconSpace" presStyleCnt="0"/>
      <dgm:spPr/>
    </dgm:pt>
    <dgm:pt modelId="{DE9A5F40-6081-4DC6-A5C9-4E321B08E27E}" type="pres">
      <dgm:prSet presAssocID="{87081DF7-9321-465F-A8E1-CBB3DC81E61D}" presName="parTx" presStyleLbl="revTx" presStyleIdx="2" presStyleCnt="4">
        <dgm:presLayoutVars>
          <dgm:chMax val="0"/>
          <dgm:chPref val="0"/>
        </dgm:presLayoutVars>
      </dgm:prSet>
      <dgm:spPr/>
    </dgm:pt>
    <dgm:pt modelId="{0ACBD84F-52C2-498C-AAC3-DA022F1F0AE2}" type="pres">
      <dgm:prSet presAssocID="{87081DF7-9321-465F-A8E1-CBB3DC81E61D}" presName="txSpace" presStyleCnt="0"/>
      <dgm:spPr/>
    </dgm:pt>
    <dgm:pt modelId="{0F7BDFDE-180A-4DD1-BD4E-661F99DEE883}" type="pres">
      <dgm:prSet presAssocID="{87081DF7-9321-465F-A8E1-CBB3DC81E61D}" presName="desTx" presStyleLbl="revTx" presStyleIdx="3" presStyleCnt="4">
        <dgm:presLayoutVars/>
      </dgm:prSet>
      <dgm:spPr/>
    </dgm:pt>
  </dgm:ptLst>
  <dgm:cxnLst>
    <dgm:cxn modelId="{5CE1BC00-1590-464C-A72B-9EF21FAD1550}" type="presOf" srcId="{0E7B28F9-F258-4881-8B73-B6A7F58BFB74}" destId="{1A2D1076-7330-4CFD-A4F2-C5F325B3CAA3}" srcOrd="0" destOrd="0" presId="urn:microsoft.com/office/officeart/2018/5/layout/CenteredIconLabelDescriptionList"/>
    <dgm:cxn modelId="{FF4B6320-DC8C-4CE9-B14F-FE51DAF28005}" srcId="{0E7B28F9-F258-4881-8B73-B6A7F58BFB74}" destId="{408E06AD-52AB-4B4A-A2CC-F222147B0675}" srcOrd="0" destOrd="0" parTransId="{F2E76728-9E56-4986-9FC4-0AEA8F3FCC65}" sibTransId="{03E4DF0C-008A-430D-9F9B-5A3654124071}"/>
    <dgm:cxn modelId="{840F6130-1158-41B5-957C-BFE3377E3DCE}" type="presOf" srcId="{408E06AD-52AB-4B4A-A2CC-F222147B0675}" destId="{27F23AC3-C9C7-43D2-9383-8D9090FFF1C2}" srcOrd="0" destOrd="0" presId="urn:microsoft.com/office/officeart/2018/5/layout/CenteredIconLabelDescriptionList"/>
    <dgm:cxn modelId="{E357BE32-3625-44A6-AD34-ED4C2D3ADBE4}" srcId="{8433FA2A-561C-4CCF-9BE5-8FFCA4625E94}" destId="{87081DF7-9321-465F-A8E1-CBB3DC81E61D}" srcOrd="1" destOrd="0" parTransId="{BA78F750-A6CC-4E37-B530-E78302B1413D}" sibTransId="{F28485C7-EC88-49AD-857D-1C09884FB895}"/>
    <dgm:cxn modelId="{ED588C5B-6183-4810-828A-90169CA2BB9E}" srcId="{8433FA2A-561C-4CCF-9BE5-8FFCA4625E94}" destId="{0E7B28F9-F258-4881-8B73-B6A7F58BFB74}" srcOrd="0" destOrd="0" parTransId="{4F7942EB-72CD-48D8-B57C-7EB73B8FB17F}" sibTransId="{CF543E04-DD12-4CD9-8903-EF53DB29B213}"/>
    <dgm:cxn modelId="{31D3E14A-566A-43C5-A89D-24F89FFF800E}" srcId="{87081DF7-9321-465F-A8E1-CBB3DC81E61D}" destId="{56AE7198-8B7A-4006-AA81-1B182E1E4912}" srcOrd="1" destOrd="0" parTransId="{0210FFFD-8D4B-4C6F-8F05-6297F9F6BDAC}" sibTransId="{97FA5360-3896-4F29-BC34-5BE816E12BD4}"/>
    <dgm:cxn modelId="{9ED36B6C-E5A0-4356-B59F-1DFE3AF26041}" type="presOf" srcId="{6B595CAF-9455-4DD6-84E8-66D8F866CEBB}" destId="{27F23AC3-C9C7-43D2-9383-8D9090FFF1C2}" srcOrd="0" destOrd="1" presId="urn:microsoft.com/office/officeart/2018/5/layout/CenteredIconLabelDescriptionList"/>
    <dgm:cxn modelId="{958CCE82-422E-43C7-B7ED-B8B7E2296267}" type="presOf" srcId="{56AE7198-8B7A-4006-AA81-1B182E1E4912}" destId="{0F7BDFDE-180A-4DD1-BD4E-661F99DEE883}" srcOrd="0" destOrd="1" presId="urn:microsoft.com/office/officeart/2018/5/layout/CenteredIconLabelDescriptionList"/>
    <dgm:cxn modelId="{0F382B90-860D-4975-A77A-D129A9FC63BA}" srcId="{0E7B28F9-F258-4881-8B73-B6A7F58BFB74}" destId="{6B595CAF-9455-4DD6-84E8-66D8F866CEBB}" srcOrd="1" destOrd="0" parTransId="{BB44F5CB-04F3-427C-BB70-2A35C23CB4B0}" sibTransId="{BB37A291-1506-477B-85BF-E598055E6396}"/>
    <dgm:cxn modelId="{7710C194-290E-4103-A773-176F7C8EC9CA}" srcId="{87081DF7-9321-465F-A8E1-CBB3DC81E61D}" destId="{EC6351D6-41BB-4938-B83B-1B3FB9009382}" srcOrd="0" destOrd="0" parTransId="{0CE037CA-38ED-4C52-9B05-A042CDFB6CF3}" sibTransId="{8B7BC544-44B7-47C6-991A-8DE810B90DFF}"/>
    <dgm:cxn modelId="{98FB11A2-957B-4CBF-A8E5-9D17E471AE51}" type="presOf" srcId="{87081DF7-9321-465F-A8E1-CBB3DC81E61D}" destId="{DE9A5F40-6081-4DC6-A5C9-4E321B08E27E}" srcOrd="0" destOrd="0" presId="urn:microsoft.com/office/officeart/2018/5/layout/CenteredIconLabelDescriptionList"/>
    <dgm:cxn modelId="{5B84D6A8-07BE-4067-AC17-1FD5F598FF61}" type="presOf" srcId="{EC6351D6-41BB-4938-B83B-1B3FB9009382}" destId="{0F7BDFDE-180A-4DD1-BD4E-661F99DEE883}" srcOrd="0" destOrd="0" presId="urn:microsoft.com/office/officeart/2018/5/layout/CenteredIconLabelDescriptionList"/>
    <dgm:cxn modelId="{2DEB6AD8-5811-41DE-8D5D-80B470D63BC3}" type="presOf" srcId="{8433FA2A-561C-4CCF-9BE5-8FFCA4625E94}" destId="{8F6D912F-FFB8-42BA-AA19-447354264340}" srcOrd="0" destOrd="0" presId="urn:microsoft.com/office/officeart/2018/5/layout/CenteredIconLabelDescriptionList"/>
    <dgm:cxn modelId="{1BDA69A8-67B5-4A93-A43F-1F75CC63F129}" type="presParOf" srcId="{8F6D912F-FFB8-42BA-AA19-447354264340}" destId="{4427D17E-6A54-45B1-9180-D1034466F324}" srcOrd="0" destOrd="0" presId="urn:microsoft.com/office/officeart/2018/5/layout/CenteredIconLabelDescriptionList"/>
    <dgm:cxn modelId="{B7898472-83F8-48CD-8E72-FC3A246BDC6E}" type="presParOf" srcId="{4427D17E-6A54-45B1-9180-D1034466F324}" destId="{A19F9AC8-B382-40AB-9682-1412643CCE3C}" srcOrd="0" destOrd="0" presId="urn:microsoft.com/office/officeart/2018/5/layout/CenteredIconLabelDescriptionList"/>
    <dgm:cxn modelId="{FB407E3F-8F29-4284-96E1-7B5424F64DE7}" type="presParOf" srcId="{4427D17E-6A54-45B1-9180-D1034466F324}" destId="{EC39F89E-8031-4216-8A37-4F962721E8C0}" srcOrd="1" destOrd="0" presId="urn:microsoft.com/office/officeart/2018/5/layout/CenteredIconLabelDescriptionList"/>
    <dgm:cxn modelId="{EE936A3E-EA31-43F1-8E60-3443725491A1}" type="presParOf" srcId="{4427D17E-6A54-45B1-9180-D1034466F324}" destId="{1A2D1076-7330-4CFD-A4F2-C5F325B3CAA3}" srcOrd="2" destOrd="0" presId="urn:microsoft.com/office/officeart/2018/5/layout/CenteredIconLabelDescriptionList"/>
    <dgm:cxn modelId="{3CFF282F-6E4C-495A-BF83-9C9D02EB089A}" type="presParOf" srcId="{4427D17E-6A54-45B1-9180-D1034466F324}" destId="{56D6E600-4331-4073-92E2-AB0FB47D1907}" srcOrd="3" destOrd="0" presId="urn:microsoft.com/office/officeart/2018/5/layout/CenteredIconLabelDescriptionList"/>
    <dgm:cxn modelId="{E13F95A6-3CA0-44B8-8AFE-FDE2296582CF}" type="presParOf" srcId="{4427D17E-6A54-45B1-9180-D1034466F324}" destId="{27F23AC3-C9C7-43D2-9383-8D9090FFF1C2}" srcOrd="4" destOrd="0" presId="urn:microsoft.com/office/officeart/2018/5/layout/CenteredIconLabelDescriptionList"/>
    <dgm:cxn modelId="{08646C7D-0524-4720-AA05-5B7FDDF9D727}" type="presParOf" srcId="{8F6D912F-FFB8-42BA-AA19-447354264340}" destId="{FA31C8CC-4646-4D62-A9A6-816D7CFF2015}" srcOrd="1" destOrd="0" presId="urn:microsoft.com/office/officeart/2018/5/layout/CenteredIconLabelDescriptionList"/>
    <dgm:cxn modelId="{A41C55A7-8023-451D-9FF2-124F240047A1}" type="presParOf" srcId="{8F6D912F-FFB8-42BA-AA19-447354264340}" destId="{B23C0012-F717-496F-831D-37AF284E98D9}" srcOrd="2" destOrd="0" presId="urn:microsoft.com/office/officeart/2018/5/layout/CenteredIconLabelDescriptionList"/>
    <dgm:cxn modelId="{4066A46A-C429-4758-9893-BE29131C29D8}" type="presParOf" srcId="{B23C0012-F717-496F-831D-37AF284E98D9}" destId="{72439987-BA6B-4127-A0A6-6A64F6F3C00E}" srcOrd="0" destOrd="0" presId="urn:microsoft.com/office/officeart/2018/5/layout/CenteredIconLabelDescriptionList"/>
    <dgm:cxn modelId="{991A8FD5-09FE-41ED-AD59-75EFB5FF5BE3}" type="presParOf" srcId="{B23C0012-F717-496F-831D-37AF284E98D9}" destId="{80FB2C72-484D-4E7B-A9C7-7889D6D9A324}" srcOrd="1" destOrd="0" presId="urn:microsoft.com/office/officeart/2018/5/layout/CenteredIconLabelDescriptionList"/>
    <dgm:cxn modelId="{210D5CBA-55BA-4256-A0D1-4ED487541CFE}" type="presParOf" srcId="{B23C0012-F717-496F-831D-37AF284E98D9}" destId="{DE9A5F40-6081-4DC6-A5C9-4E321B08E27E}" srcOrd="2" destOrd="0" presId="urn:microsoft.com/office/officeart/2018/5/layout/CenteredIconLabelDescriptionList"/>
    <dgm:cxn modelId="{573494BF-8C90-42DE-84F5-FF96E1ED1DED}" type="presParOf" srcId="{B23C0012-F717-496F-831D-37AF284E98D9}" destId="{0ACBD84F-52C2-498C-AAC3-DA022F1F0AE2}" srcOrd="3" destOrd="0" presId="urn:microsoft.com/office/officeart/2018/5/layout/CenteredIconLabelDescriptionList"/>
    <dgm:cxn modelId="{9201B597-B565-404F-B241-BF84F36E063A}" type="presParOf" srcId="{B23C0012-F717-496F-831D-37AF284E98D9}" destId="{0F7BDFDE-180A-4DD1-BD4E-661F99DEE883}"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4A9DF-52B1-4D74-A8B3-E5F482B59EEE}">
      <dsp:nvSpPr>
        <dsp:cNvPr id="0" name=""/>
        <dsp:cNvSpPr/>
      </dsp:nvSpPr>
      <dsp:spPr>
        <a:xfrm>
          <a:off x="34339" y="793004"/>
          <a:ext cx="891578" cy="891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BB416-B42F-43CA-A4C2-AF68E6114BA2}">
      <dsp:nvSpPr>
        <dsp:cNvPr id="0" name=""/>
        <dsp:cNvSpPr/>
      </dsp:nvSpPr>
      <dsp:spPr>
        <a:xfrm>
          <a:off x="221570" y="980236"/>
          <a:ext cx="517115" cy="517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62DC26B-8069-4EAC-A83A-2EB9EC9AC0D5}">
      <dsp:nvSpPr>
        <dsp:cNvPr id="0" name=""/>
        <dsp:cNvSpPr/>
      </dsp:nvSpPr>
      <dsp:spPr>
        <a:xfrm>
          <a:off x="1116970" y="793004"/>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GB" sz="1800" kern="1200" dirty="0"/>
            <a:t>Data-Driven Journey for Turtle Games</a:t>
          </a:r>
          <a:endParaRPr lang="en-US" sz="1800" kern="1200" dirty="0"/>
        </a:p>
      </dsp:txBody>
      <dsp:txXfrm>
        <a:off x="1116970" y="793004"/>
        <a:ext cx="2101578" cy="891578"/>
      </dsp:txXfrm>
    </dsp:sp>
    <dsp:sp modelId="{2BCA0A52-C613-4212-818D-398FB299E9D4}">
      <dsp:nvSpPr>
        <dsp:cNvPr id="0" name=""/>
        <dsp:cNvSpPr/>
      </dsp:nvSpPr>
      <dsp:spPr>
        <a:xfrm>
          <a:off x="3584732" y="793004"/>
          <a:ext cx="891578" cy="891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45565D-3857-45E9-9F95-B94A74EB8C8E}">
      <dsp:nvSpPr>
        <dsp:cNvPr id="0" name=""/>
        <dsp:cNvSpPr/>
      </dsp:nvSpPr>
      <dsp:spPr>
        <a:xfrm>
          <a:off x="3771964" y="980236"/>
          <a:ext cx="517115" cy="517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199273-BC95-4C33-8AD5-403CD76F0EA2}">
      <dsp:nvSpPr>
        <dsp:cNvPr id="0" name=""/>
        <dsp:cNvSpPr/>
      </dsp:nvSpPr>
      <dsp:spPr>
        <a:xfrm>
          <a:off x="4667364" y="793004"/>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GB" sz="1800" kern="1200"/>
            <a:t>Addressing Critical Business Challenges </a:t>
          </a:r>
          <a:endParaRPr lang="en-US" sz="1800" kern="1200"/>
        </a:p>
      </dsp:txBody>
      <dsp:txXfrm>
        <a:off x="4667364" y="793004"/>
        <a:ext cx="2101578" cy="891578"/>
      </dsp:txXfrm>
    </dsp:sp>
    <dsp:sp modelId="{68B4E79F-BA29-47DF-BC30-41D48ECE27B5}">
      <dsp:nvSpPr>
        <dsp:cNvPr id="0" name=""/>
        <dsp:cNvSpPr/>
      </dsp:nvSpPr>
      <dsp:spPr>
        <a:xfrm>
          <a:off x="7135126" y="793004"/>
          <a:ext cx="891578" cy="891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803D0F-852F-4EDE-9CA7-4F45C30D2F12}">
      <dsp:nvSpPr>
        <dsp:cNvPr id="0" name=""/>
        <dsp:cNvSpPr/>
      </dsp:nvSpPr>
      <dsp:spPr>
        <a:xfrm>
          <a:off x="7322357" y="980236"/>
          <a:ext cx="517115" cy="517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46F15C-21EA-4767-AABD-823336D2F0EC}">
      <dsp:nvSpPr>
        <dsp:cNvPr id="0" name=""/>
        <dsp:cNvSpPr/>
      </dsp:nvSpPr>
      <dsp:spPr>
        <a:xfrm>
          <a:off x="8217757" y="793004"/>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GB" sz="1800" kern="1200"/>
            <a:t>Global Game Manufacturer and Retailer</a:t>
          </a:r>
          <a:endParaRPr lang="en-US" sz="1800" kern="1200"/>
        </a:p>
      </dsp:txBody>
      <dsp:txXfrm>
        <a:off x="8217757" y="793004"/>
        <a:ext cx="2101578" cy="891578"/>
      </dsp:txXfrm>
    </dsp:sp>
    <dsp:sp modelId="{A8E9F380-C134-453A-9B5D-5DE769F1ED41}">
      <dsp:nvSpPr>
        <dsp:cNvPr id="0" name=""/>
        <dsp:cNvSpPr/>
      </dsp:nvSpPr>
      <dsp:spPr>
        <a:xfrm>
          <a:off x="34339" y="2374653"/>
          <a:ext cx="891578" cy="89157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5D1108-37F4-48C4-8279-02FA856068C1}">
      <dsp:nvSpPr>
        <dsp:cNvPr id="0" name=""/>
        <dsp:cNvSpPr/>
      </dsp:nvSpPr>
      <dsp:spPr>
        <a:xfrm>
          <a:off x="221570" y="2561885"/>
          <a:ext cx="517115" cy="5171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62692B-F07D-427C-9158-A4E74CB04E85}">
      <dsp:nvSpPr>
        <dsp:cNvPr id="0" name=""/>
        <dsp:cNvSpPr/>
      </dsp:nvSpPr>
      <dsp:spPr>
        <a:xfrm>
          <a:off x="1116970" y="2374653"/>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GB" sz="1800" kern="1200"/>
            <a:t>Unlocking Insights from Real-World Data</a:t>
          </a:r>
          <a:endParaRPr lang="en-US" sz="1800" kern="1200"/>
        </a:p>
      </dsp:txBody>
      <dsp:txXfrm>
        <a:off x="1116970" y="2374653"/>
        <a:ext cx="2101578" cy="891578"/>
      </dsp:txXfrm>
    </dsp:sp>
    <dsp:sp modelId="{CD207FEC-0D11-4338-BD5E-66AF70E99B29}">
      <dsp:nvSpPr>
        <dsp:cNvPr id="0" name=""/>
        <dsp:cNvSpPr/>
      </dsp:nvSpPr>
      <dsp:spPr>
        <a:xfrm>
          <a:off x="3584732" y="2374653"/>
          <a:ext cx="891578" cy="89157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198A6-4806-40E8-972E-3A6001DC2744}">
      <dsp:nvSpPr>
        <dsp:cNvPr id="0" name=""/>
        <dsp:cNvSpPr/>
      </dsp:nvSpPr>
      <dsp:spPr>
        <a:xfrm>
          <a:off x="3771964" y="2561885"/>
          <a:ext cx="517115" cy="5171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DD85BE-625C-4F69-B9FF-EB1D81F32858}">
      <dsp:nvSpPr>
        <dsp:cNvPr id="0" name=""/>
        <dsp:cNvSpPr/>
      </dsp:nvSpPr>
      <dsp:spPr>
        <a:xfrm>
          <a:off x="4667364" y="2374653"/>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GB" sz="1800" kern="1200"/>
            <a:t>Utilising Python and R for Analysis</a:t>
          </a:r>
          <a:endParaRPr lang="en-US" sz="1800" kern="1200"/>
        </a:p>
      </dsp:txBody>
      <dsp:txXfrm>
        <a:off x="4667364" y="2374653"/>
        <a:ext cx="2101578" cy="891578"/>
      </dsp:txXfrm>
    </dsp:sp>
    <dsp:sp modelId="{C0B534FD-3E97-44F4-A0A0-BCC370A56500}">
      <dsp:nvSpPr>
        <dsp:cNvPr id="0" name=""/>
        <dsp:cNvSpPr/>
      </dsp:nvSpPr>
      <dsp:spPr>
        <a:xfrm>
          <a:off x="7135126" y="2374653"/>
          <a:ext cx="891578" cy="891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F03A87-7453-4E1B-B99F-F2F72FF19AAE}">
      <dsp:nvSpPr>
        <dsp:cNvPr id="0" name=""/>
        <dsp:cNvSpPr/>
      </dsp:nvSpPr>
      <dsp:spPr>
        <a:xfrm>
          <a:off x="7322357" y="2561885"/>
          <a:ext cx="517115" cy="51711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36E941-FCD2-452E-8F5B-538B1D74B49C}">
      <dsp:nvSpPr>
        <dsp:cNvPr id="0" name=""/>
        <dsp:cNvSpPr/>
      </dsp:nvSpPr>
      <dsp:spPr>
        <a:xfrm>
          <a:off x="8217757" y="2374653"/>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GB" sz="1800" kern="1200"/>
            <a:t>Enhancing Sales Performance and Marketing Strategies</a:t>
          </a:r>
          <a:endParaRPr lang="en-US" sz="1800" kern="1200"/>
        </a:p>
      </dsp:txBody>
      <dsp:txXfrm>
        <a:off x="8217757" y="2374653"/>
        <a:ext cx="2101578" cy="891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AEB71-F43C-463F-ABD0-3DFE77396B55}">
      <dsp:nvSpPr>
        <dsp:cNvPr id="0" name=""/>
        <dsp:cNvSpPr/>
      </dsp:nvSpPr>
      <dsp:spPr>
        <a:xfrm rot="5400000">
          <a:off x="3459527" y="-1383101"/>
          <a:ext cx="623874" cy="3549614"/>
        </a:xfrm>
        <a:prstGeom prst="round2SameRect">
          <a:avLst/>
        </a:prstGeom>
        <a:solidFill>
          <a:schemeClr val="accent6">
            <a:alpha val="90000"/>
            <a:tint val="40000"/>
            <a:hueOff val="0"/>
            <a:satOff val="0"/>
            <a:lumOff val="0"/>
            <a:alphaOff val="0"/>
          </a:schemeClr>
        </a:solidFill>
        <a:ln w="15875" cap="rnd"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Responsive to Tailored Marketing and Loyalty Programs</a:t>
          </a:r>
          <a:endParaRPr lang="en-US" sz="1300" kern="1200"/>
        </a:p>
      </dsp:txBody>
      <dsp:txXfrm rot="-5400000">
        <a:off x="1996658" y="110223"/>
        <a:ext cx="3519159" cy="562964"/>
      </dsp:txXfrm>
    </dsp:sp>
    <dsp:sp modelId="{4EBB78F3-8E39-4198-A415-C4B2A2127481}">
      <dsp:nvSpPr>
        <dsp:cNvPr id="0" name=""/>
        <dsp:cNvSpPr/>
      </dsp:nvSpPr>
      <dsp:spPr>
        <a:xfrm>
          <a:off x="0" y="1783"/>
          <a:ext cx="1996657" cy="779843"/>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t>Cluster 0 (Moderate Income, Reasonable Spending): 774 Customers</a:t>
          </a:r>
          <a:endParaRPr lang="en-US" sz="1200" kern="1200" dirty="0"/>
        </a:p>
      </dsp:txBody>
      <dsp:txXfrm>
        <a:off x="38069" y="39852"/>
        <a:ext cx="1920519" cy="703705"/>
      </dsp:txXfrm>
    </dsp:sp>
    <dsp:sp modelId="{582FC683-3C71-487E-81A2-F3F4A72C430C}">
      <dsp:nvSpPr>
        <dsp:cNvPr id="0" name=""/>
        <dsp:cNvSpPr/>
      </dsp:nvSpPr>
      <dsp:spPr>
        <a:xfrm rot="5400000">
          <a:off x="3459527" y="-564266"/>
          <a:ext cx="623874" cy="3549614"/>
        </a:xfrm>
        <a:prstGeom prst="round2SameRect">
          <a:avLst/>
        </a:prstGeom>
        <a:solidFill>
          <a:schemeClr val="accent6">
            <a:alpha val="90000"/>
            <a:tint val="40000"/>
            <a:hueOff val="0"/>
            <a:satOff val="0"/>
            <a:lumOff val="0"/>
            <a:alphaOff val="0"/>
          </a:schemeClr>
        </a:solidFill>
        <a:ln w="15875" cap="rnd"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Potential for Targeted Initiatives to Encourage Spending</a:t>
          </a:r>
          <a:endParaRPr lang="en-US" sz="1300" kern="1200"/>
        </a:p>
      </dsp:txBody>
      <dsp:txXfrm rot="-5400000">
        <a:off x="1996658" y="929058"/>
        <a:ext cx="3519159" cy="562964"/>
      </dsp:txXfrm>
    </dsp:sp>
    <dsp:sp modelId="{59BA819C-8DCF-4962-9596-35976377BF41}">
      <dsp:nvSpPr>
        <dsp:cNvPr id="0" name=""/>
        <dsp:cNvSpPr/>
      </dsp:nvSpPr>
      <dsp:spPr>
        <a:xfrm>
          <a:off x="0" y="820618"/>
          <a:ext cx="1996657" cy="779843"/>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t>Cluster 1 (Low Income, Minimal Spending): 271 Customers</a:t>
          </a:r>
          <a:endParaRPr lang="en-US" sz="1200" kern="1200" dirty="0"/>
        </a:p>
      </dsp:txBody>
      <dsp:txXfrm>
        <a:off x="38069" y="858687"/>
        <a:ext cx="1920519" cy="703705"/>
      </dsp:txXfrm>
    </dsp:sp>
    <dsp:sp modelId="{FC5F6FC3-3387-405F-ADDF-D0CC98D1F9FB}">
      <dsp:nvSpPr>
        <dsp:cNvPr id="0" name=""/>
        <dsp:cNvSpPr/>
      </dsp:nvSpPr>
      <dsp:spPr>
        <a:xfrm rot="5400000">
          <a:off x="3459527" y="254568"/>
          <a:ext cx="623874" cy="3549614"/>
        </a:xfrm>
        <a:prstGeom prst="round2SameRect">
          <a:avLst/>
        </a:prstGeom>
        <a:solidFill>
          <a:schemeClr val="accent6">
            <a:alpha val="90000"/>
            <a:tint val="40000"/>
            <a:hueOff val="0"/>
            <a:satOff val="0"/>
            <a:lumOff val="0"/>
            <a:alphaOff val="0"/>
          </a:schemeClr>
        </a:solidFill>
        <a:ln w="15875" cap="rnd"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Strategies for Unlocking Potential, Possibly Exclusive Offers</a:t>
          </a:r>
          <a:endParaRPr lang="en-US" sz="1300" kern="1200"/>
        </a:p>
      </dsp:txBody>
      <dsp:txXfrm rot="-5400000">
        <a:off x="1996658" y="1747893"/>
        <a:ext cx="3519159" cy="562964"/>
      </dsp:txXfrm>
    </dsp:sp>
    <dsp:sp modelId="{E388B1EC-7D63-459B-BBCF-6F2968ED5570}">
      <dsp:nvSpPr>
        <dsp:cNvPr id="0" name=""/>
        <dsp:cNvSpPr/>
      </dsp:nvSpPr>
      <dsp:spPr>
        <a:xfrm>
          <a:off x="0" y="1639453"/>
          <a:ext cx="1996657" cy="779843"/>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a:t>Cluster 2 (High Income, Low Spending): 330 Customers</a:t>
          </a:r>
          <a:endParaRPr lang="en-US" sz="1200" kern="1200"/>
        </a:p>
      </dsp:txBody>
      <dsp:txXfrm>
        <a:off x="38069" y="1677522"/>
        <a:ext cx="1920519" cy="703705"/>
      </dsp:txXfrm>
    </dsp:sp>
    <dsp:sp modelId="{FC74A033-7B4B-4012-B6CC-94C09291ED07}">
      <dsp:nvSpPr>
        <dsp:cNvPr id="0" name=""/>
        <dsp:cNvSpPr/>
      </dsp:nvSpPr>
      <dsp:spPr>
        <a:xfrm rot="5400000">
          <a:off x="3459527" y="1073403"/>
          <a:ext cx="623874" cy="3549614"/>
        </a:xfrm>
        <a:prstGeom prst="round2SameRect">
          <a:avLst/>
        </a:prstGeom>
        <a:solidFill>
          <a:schemeClr val="accent6">
            <a:alpha val="90000"/>
            <a:tint val="40000"/>
            <a:hueOff val="0"/>
            <a:satOff val="0"/>
            <a:lumOff val="0"/>
            <a:alphaOff val="0"/>
          </a:schemeClr>
        </a:solidFill>
        <a:ln w="15875" cap="rnd"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Deserving of Premium Products, Personalized Experiences, and Loyalty Programs</a:t>
          </a:r>
          <a:endParaRPr lang="en-US" sz="1300" kern="1200"/>
        </a:p>
      </dsp:txBody>
      <dsp:txXfrm rot="-5400000">
        <a:off x="1996658" y="2566728"/>
        <a:ext cx="3519159" cy="562964"/>
      </dsp:txXfrm>
    </dsp:sp>
    <dsp:sp modelId="{7AAF6A9F-2A7E-44D7-BD26-DA76B52F8ECB}">
      <dsp:nvSpPr>
        <dsp:cNvPr id="0" name=""/>
        <dsp:cNvSpPr/>
      </dsp:nvSpPr>
      <dsp:spPr>
        <a:xfrm>
          <a:off x="0" y="2458289"/>
          <a:ext cx="1996657" cy="779843"/>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a:t>Cluster 3 (High Income, High Spending): 356 Customers</a:t>
          </a:r>
          <a:endParaRPr lang="en-US" sz="1200" kern="1200"/>
        </a:p>
      </dsp:txBody>
      <dsp:txXfrm>
        <a:off x="38069" y="2496358"/>
        <a:ext cx="1920519" cy="703705"/>
      </dsp:txXfrm>
    </dsp:sp>
    <dsp:sp modelId="{1FC09822-1999-4DE3-A999-B5E6DF5AA0E2}">
      <dsp:nvSpPr>
        <dsp:cNvPr id="0" name=""/>
        <dsp:cNvSpPr/>
      </dsp:nvSpPr>
      <dsp:spPr>
        <a:xfrm rot="5400000">
          <a:off x="3459527" y="1892238"/>
          <a:ext cx="623874" cy="3549614"/>
        </a:xfrm>
        <a:prstGeom prst="round2SameRect">
          <a:avLst/>
        </a:prstGeom>
        <a:solidFill>
          <a:schemeClr val="accent6">
            <a:alpha val="90000"/>
            <a:tint val="40000"/>
            <a:hueOff val="0"/>
            <a:satOff val="0"/>
            <a:lumOff val="0"/>
            <a:alphaOff val="0"/>
          </a:schemeClr>
        </a:solidFill>
        <a:ln w="15875" cap="rnd"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Unique Preferences for Enhanced Engagement</a:t>
          </a:r>
          <a:endParaRPr lang="en-US" sz="1300" kern="1200"/>
        </a:p>
      </dsp:txBody>
      <dsp:txXfrm rot="-5400000">
        <a:off x="1996658" y="3385563"/>
        <a:ext cx="3519159" cy="562964"/>
      </dsp:txXfrm>
    </dsp:sp>
    <dsp:sp modelId="{F3C9515E-55E3-4DE9-AC78-22DCAC953C6F}">
      <dsp:nvSpPr>
        <dsp:cNvPr id="0" name=""/>
        <dsp:cNvSpPr/>
      </dsp:nvSpPr>
      <dsp:spPr>
        <a:xfrm>
          <a:off x="0" y="3277124"/>
          <a:ext cx="1996657" cy="779843"/>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a:t>Cluster 4 (Low Income, High Spending): 269 Customers</a:t>
          </a:r>
          <a:endParaRPr lang="en-US" sz="1200" kern="1200"/>
        </a:p>
      </dsp:txBody>
      <dsp:txXfrm>
        <a:off x="38069" y="3315193"/>
        <a:ext cx="1920519" cy="7037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F8183-4AE8-46FA-B6A3-7C93E9795B5E}">
      <dsp:nvSpPr>
        <dsp:cNvPr id="0" name=""/>
        <dsp:cNvSpPr/>
      </dsp:nvSpPr>
      <dsp:spPr>
        <a:xfrm>
          <a:off x="3537785" y="653668"/>
          <a:ext cx="504801" cy="91440"/>
        </a:xfrm>
        <a:custGeom>
          <a:avLst/>
          <a:gdLst/>
          <a:ahLst/>
          <a:cxnLst/>
          <a:rect l="0" t="0" r="0" b="0"/>
          <a:pathLst>
            <a:path>
              <a:moveTo>
                <a:pt x="0" y="45720"/>
              </a:moveTo>
              <a:lnTo>
                <a:pt x="504801"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76800" y="696711"/>
        <a:ext cx="26770" cy="5354"/>
      </dsp:txXfrm>
    </dsp:sp>
    <dsp:sp modelId="{4DD3A54F-4ECC-47D1-9682-C9A93058C6CB}">
      <dsp:nvSpPr>
        <dsp:cNvPr id="0" name=""/>
        <dsp:cNvSpPr/>
      </dsp:nvSpPr>
      <dsp:spPr>
        <a:xfrm>
          <a:off x="1211752" y="1038"/>
          <a:ext cx="2327832" cy="139669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066" tIns="119732" rIns="114066" bIns="119732" numCol="1" spcCol="1270" anchor="ctr" anchorCtr="0">
          <a:noAutofit/>
        </a:bodyPr>
        <a:lstStyle/>
        <a:p>
          <a:pPr marL="0" lvl="0" indent="0" algn="ctr" defTabSz="533400">
            <a:lnSpc>
              <a:spcPct val="90000"/>
            </a:lnSpc>
            <a:spcBef>
              <a:spcPct val="0"/>
            </a:spcBef>
            <a:spcAft>
              <a:spcPct val="35000"/>
            </a:spcAft>
            <a:buNone/>
          </a:pPr>
          <a:r>
            <a:rPr lang="en-GB" sz="1200" b="1" i="0" kern="1200" dirty="0"/>
            <a:t>Normality Assessment: All three sales columns (NA Sales, EU Sales, Global Sales) exhibit non-normal distributions with low p-values (&lt; 2.2e-16) from Shapiro-Wilk tests.</a:t>
          </a:r>
          <a:endParaRPr lang="en-US" sz="1200" b="1" kern="1200" dirty="0"/>
        </a:p>
      </dsp:txBody>
      <dsp:txXfrm>
        <a:off x="1211752" y="1038"/>
        <a:ext cx="2327832" cy="1396699"/>
      </dsp:txXfrm>
    </dsp:sp>
    <dsp:sp modelId="{00F01841-37F4-47A5-AF55-6F35C48D4BC9}">
      <dsp:nvSpPr>
        <dsp:cNvPr id="0" name=""/>
        <dsp:cNvSpPr/>
      </dsp:nvSpPr>
      <dsp:spPr>
        <a:xfrm>
          <a:off x="6401019" y="653668"/>
          <a:ext cx="504801" cy="91440"/>
        </a:xfrm>
        <a:custGeom>
          <a:avLst/>
          <a:gdLst/>
          <a:ahLst/>
          <a:cxnLst/>
          <a:rect l="0" t="0" r="0" b="0"/>
          <a:pathLst>
            <a:path>
              <a:moveTo>
                <a:pt x="0" y="45720"/>
              </a:moveTo>
              <a:lnTo>
                <a:pt x="504801"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40035" y="696711"/>
        <a:ext cx="26770" cy="5354"/>
      </dsp:txXfrm>
    </dsp:sp>
    <dsp:sp modelId="{5C5C0486-734A-41BE-9D0E-E44BD0661B76}">
      <dsp:nvSpPr>
        <dsp:cNvPr id="0" name=""/>
        <dsp:cNvSpPr/>
      </dsp:nvSpPr>
      <dsp:spPr>
        <a:xfrm>
          <a:off x="4074986" y="1038"/>
          <a:ext cx="2327832" cy="139669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066" tIns="119732" rIns="114066" bIns="119732" numCol="1" spcCol="1270" anchor="ctr" anchorCtr="0">
          <a:noAutofit/>
        </a:bodyPr>
        <a:lstStyle/>
        <a:p>
          <a:pPr marL="0" lvl="0" indent="0" algn="ctr" defTabSz="533400">
            <a:lnSpc>
              <a:spcPct val="90000"/>
            </a:lnSpc>
            <a:spcBef>
              <a:spcPct val="0"/>
            </a:spcBef>
            <a:spcAft>
              <a:spcPct val="35000"/>
            </a:spcAft>
            <a:buNone/>
          </a:pPr>
          <a:r>
            <a:rPr lang="en-GB" sz="1200" b="1" i="0" kern="1200" dirty="0"/>
            <a:t>Skewness and Kurtosis: Right-skewed distributions (skewness ≈ 4) indicate concentration at lower sales values with heavy tails (kurtosis ≈ 30-41), suggesting outliers.</a:t>
          </a:r>
          <a:endParaRPr lang="en-US" sz="1200" b="1" kern="1200" dirty="0"/>
        </a:p>
      </dsp:txBody>
      <dsp:txXfrm>
        <a:off x="4074986" y="1038"/>
        <a:ext cx="2327832" cy="1396699"/>
      </dsp:txXfrm>
    </dsp:sp>
    <dsp:sp modelId="{A1DDB5F0-D718-4E45-B011-BA8DFDBD3F09}">
      <dsp:nvSpPr>
        <dsp:cNvPr id="0" name=""/>
        <dsp:cNvSpPr/>
      </dsp:nvSpPr>
      <dsp:spPr>
        <a:xfrm>
          <a:off x="2375668" y="1395938"/>
          <a:ext cx="5726468" cy="504801"/>
        </a:xfrm>
        <a:custGeom>
          <a:avLst/>
          <a:gdLst/>
          <a:ahLst/>
          <a:cxnLst/>
          <a:rect l="0" t="0" r="0" b="0"/>
          <a:pathLst>
            <a:path>
              <a:moveTo>
                <a:pt x="5726468" y="0"/>
              </a:moveTo>
              <a:lnTo>
                <a:pt x="5726468" y="269500"/>
              </a:lnTo>
              <a:lnTo>
                <a:pt x="0" y="269500"/>
              </a:lnTo>
              <a:lnTo>
                <a:pt x="0" y="504801"/>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95116" y="1645661"/>
        <a:ext cx="287572" cy="5354"/>
      </dsp:txXfrm>
    </dsp:sp>
    <dsp:sp modelId="{430CD24D-4483-4544-A50A-6E2B5EC3C44E}">
      <dsp:nvSpPr>
        <dsp:cNvPr id="0" name=""/>
        <dsp:cNvSpPr/>
      </dsp:nvSpPr>
      <dsp:spPr>
        <a:xfrm>
          <a:off x="6938220" y="1038"/>
          <a:ext cx="2327832" cy="139669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066" tIns="119732" rIns="114066" bIns="119732" numCol="1" spcCol="1270" anchor="ctr" anchorCtr="0">
          <a:noAutofit/>
        </a:bodyPr>
        <a:lstStyle/>
        <a:p>
          <a:pPr marL="0" lvl="0" indent="0" algn="ctr" defTabSz="533400">
            <a:lnSpc>
              <a:spcPct val="90000"/>
            </a:lnSpc>
            <a:spcBef>
              <a:spcPct val="0"/>
            </a:spcBef>
            <a:spcAft>
              <a:spcPct val="35000"/>
            </a:spcAft>
            <a:buNone/>
          </a:pPr>
          <a:r>
            <a:rPr lang="en-GB" sz="1200" b="1" i="0" kern="1200" dirty="0"/>
            <a:t>Correlation Analysis: Strong positive correlations among sales columns: NA Sales with EU Sales (0.706) and Global Sales (0.935), EU Sales with Global Sales (0.878).</a:t>
          </a:r>
          <a:endParaRPr lang="en-US" sz="1200" b="1" kern="1200" dirty="0"/>
        </a:p>
      </dsp:txBody>
      <dsp:txXfrm>
        <a:off x="6938220" y="1038"/>
        <a:ext cx="2327832" cy="1396699"/>
      </dsp:txXfrm>
    </dsp:sp>
    <dsp:sp modelId="{B9842A5D-A25B-47D8-A1E6-7C9472B9F80B}">
      <dsp:nvSpPr>
        <dsp:cNvPr id="0" name=""/>
        <dsp:cNvSpPr/>
      </dsp:nvSpPr>
      <dsp:spPr>
        <a:xfrm>
          <a:off x="3537785" y="2585769"/>
          <a:ext cx="504801" cy="91440"/>
        </a:xfrm>
        <a:custGeom>
          <a:avLst/>
          <a:gdLst/>
          <a:ahLst/>
          <a:cxnLst/>
          <a:rect l="0" t="0" r="0" b="0"/>
          <a:pathLst>
            <a:path>
              <a:moveTo>
                <a:pt x="0" y="45720"/>
              </a:moveTo>
              <a:lnTo>
                <a:pt x="504801"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76800" y="2628812"/>
        <a:ext cx="26770" cy="5354"/>
      </dsp:txXfrm>
    </dsp:sp>
    <dsp:sp modelId="{51679D5C-BC3C-4FD2-8B8F-BC660DEF7DD7}">
      <dsp:nvSpPr>
        <dsp:cNvPr id="0" name=""/>
        <dsp:cNvSpPr/>
      </dsp:nvSpPr>
      <dsp:spPr>
        <a:xfrm>
          <a:off x="1211752" y="1933139"/>
          <a:ext cx="2327832" cy="139669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066" tIns="119732" rIns="114066" bIns="119732" numCol="1" spcCol="1270" anchor="ctr" anchorCtr="0">
          <a:noAutofit/>
        </a:bodyPr>
        <a:lstStyle/>
        <a:p>
          <a:pPr marL="0" lvl="0" indent="0" algn="ctr" defTabSz="533400">
            <a:lnSpc>
              <a:spcPct val="90000"/>
            </a:lnSpc>
            <a:spcBef>
              <a:spcPct val="0"/>
            </a:spcBef>
            <a:spcAft>
              <a:spcPct val="35000"/>
            </a:spcAft>
            <a:buNone/>
          </a:pPr>
          <a:r>
            <a:rPr lang="en-GB" sz="1200" b="1" i="0" kern="1200" dirty="0"/>
            <a:t>Non-Normal Distributions: Sales data characterized by non-normality, skewness, and heavy tails.</a:t>
          </a:r>
          <a:endParaRPr lang="en-US" sz="1200" b="1" kern="1200" dirty="0"/>
        </a:p>
      </dsp:txBody>
      <dsp:txXfrm>
        <a:off x="1211752" y="1933139"/>
        <a:ext cx="2327832" cy="1396699"/>
      </dsp:txXfrm>
    </dsp:sp>
    <dsp:sp modelId="{C13802C9-71B6-4F4B-BAAB-60431FA12D13}">
      <dsp:nvSpPr>
        <dsp:cNvPr id="0" name=""/>
        <dsp:cNvSpPr/>
      </dsp:nvSpPr>
      <dsp:spPr>
        <a:xfrm>
          <a:off x="6401019" y="2585769"/>
          <a:ext cx="504801" cy="91440"/>
        </a:xfrm>
        <a:custGeom>
          <a:avLst/>
          <a:gdLst/>
          <a:ahLst/>
          <a:cxnLst/>
          <a:rect l="0" t="0" r="0" b="0"/>
          <a:pathLst>
            <a:path>
              <a:moveTo>
                <a:pt x="0" y="45720"/>
              </a:moveTo>
              <a:lnTo>
                <a:pt x="504801"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40035" y="2628812"/>
        <a:ext cx="26770" cy="5354"/>
      </dsp:txXfrm>
    </dsp:sp>
    <dsp:sp modelId="{A3869FDA-661F-4763-AB05-956F20C302FB}">
      <dsp:nvSpPr>
        <dsp:cNvPr id="0" name=""/>
        <dsp:cNvSpPr/>
      </dsp:nvSpPr>
      <dsp:spPr>
        <a:xfrm>
          <a:off x="4074986" y="1933139"/>
          <a:ext cx="2327832" cy="139669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066" tIns="119732" rIns="114066" bIns="119732" numCol="1" spcCol="1270" anchor="ctr" anchorCtr="0">
          <a:noAutofit/>
        </a:bodyPr>
        <a:lstStyle/>
        <a:p>
          <a:pPr marL="0" lvl="0" indent="0" algn="ctr" defTabSz="533400">
            <a:lnSpc>
              <a:spcPct val="90000"/>
            </a:lnSpc>
            <a:spcBef>
              <a:spcPct val="0"/>
            </a:spcBef>
            <a:spcAft>
              <a:spcPct val="35000"/>
            </a:spcAft>
            <a:buNone/>
          </a:pPr>
          <a:r>
            <a:rPr lang="en-GB" sz="1200" b="1" i="0" kern="1200" dirty="0"/>
            <a:t>Marketing Insights: Interregional correlations offer marketing strategy opportunities.</a:t>
          </a:r>
          <a:endParaRPr lang="en-US" sz="1200" b="1" kern="1200" dirty="0"/>
        </a:p>
      </dsp:txBody>
      <dsp:txXfrm>
        <a:off x="4074986" y="1933139"/>
        <a:ext cx="2327832" cy="1396699"/>
      </dsp:txXfrm>
    </dsp:sp>
    <dsp:sp modelId="{CBAFFEB6-B365-4001-BAC7-FC7C8E17BD77}">
      <dsp:nvSpPr>
        <dsp:cNvPr id="0" name=""/>
        <dsp:cNvSpPr/>
      </dsp:nvSpPr>
      <dsp:spPr>
        <a:xfrm>
          <a:off x="2375668" y="3328039"/>
          <a:ext cx="5726468" cy="504801"/>
        </a:xfrm>
        <a:custGeom>
          <a:avLst/>
          <a:gdLst/>
          <a:ahLst/>
          <a:cxnLst/>
          <a:rect l="0" t="0" r="0" b="0"/>
          <a:pathLst>
            <a:path>
              <a:moveTo>
                <a:pt x="5726468" y="0"/>
              </a:moveTo>
              <a:lnTo>
                <a:pt x="5726468" y="269500"/>
              </a:lnTo>
              <a:lnTo>
                <a:pt x="0" y="269500"/>
              </a:lnTo>
              <a:lnTo>
                <a:pt x="0" y="504801"/>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95116" y="3577763"/>
        <a:ext cx="287572" cy="5354"/>
      </dsp:txXfrm>
    </dsp:sp>
    <dsp:sp modelId="{E045D875-54EF-4E9E-AFE9-17F44E60620F}">
      <dsp:nvSpPr>
        <dsp:cNvPr id="0" name=""/>
        <dsp:cNvSpPr/>
      </dsp:nvSpPr>
      <dsp:spPr>
        <a:xfrm>
          <a:off x="6938220" y="1933139"/>
          <a:ext cx="2327832" cy="139669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066" tIns="119732" rIns="114066" bIns="119732" numCol="1" spcCol="1270" anchor="ctr" anchorCtr="0">
          <a:noAutofit/>
        </a:bodyPr>
        <a:lstStyle/>
        <a:p>
          <a:pPr marL="0" lvl="0" indent="0" algn="ctr" defTabSz="533400">
            <a:lnSpc>
              <a:spcPct val="90000"/>
            </a:lnSpc>
            <a:spcBef>
              <a:spcPct val="0"/>
            </a:spcBef>
            <a:spcAft>
              <a:spcPct val="35000"/>
            </a:spcAft>
            <a:buNone/>
          </a:pPr>
          <a:r>
            <a:rPr lang="en-GB" sz="1200" b="1" i="0" kern="1200" dirty="0"/>
            <a:t>Addressing Outliers: Crucial for accurate analysis and informed decisions.</a:t>
          </a:r>
          <a:endParaRPr lang="en-US" sz="1200" b="1" kern="1200" dirty="0"/>
        </a:p>
      </dsp:txBody>
      <dsp:txXfrm>
        <a:off x="6938220" y="1933139"/>
        <a:ext cx="2327832" cy="1396699"/>
      </dsp:txXfrm>
    </dsp:sp>
    <dsp:sp modelId="{8525DBB2-5AC2-4B7C-987E-39F04B5353D6}">
      <dsp:nvSpPr>
        <dsp:cNvPr id="0" name=""/>
        <dsp:cNvSpPr/>
      </dsp:nvSpPr>
      <dsp:spPr>
        <a:xfrm>
          <a:off x="1211752" y="3865240"/>
          <a:ext cx="2327832" cy="139669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066" tIns="119732" rIns="114066" bIns="119732" numCol="1" spcCol="1270" anchor="ctr" anchorCtr="0">
          <a:noAutofit/>
        </a:bodyPr>
        <a:lstStyle/>
        <a:p>
          <a:pPr marL="0" lvl="0" indent="0" algn="ctr" defTabSz="533400">
            <a:lnSpc>
              <a:spcPct val="90000"/>
            </a:lnSpc>
            <a:spcBef>
              <a:spcPct val="0"/>
            </a:spcBef>
            <a:spcAft>
              <a:spcPct val="35000"/>
            </a:spcAft>
            <a:buNone/>
          </a:pPr>
          <a:r>
            <a:rPr lang="en-GB" sz="1200" b="1" i="0" kern="1200" dirty="0"/>
            <a:t>Tailored Strategies: Understand data characteristics for region-specific strategies.</a:t>
          </a:r>
          <a:endParaRPr lang="en-US" sz="1200" b="1" kern="1200" dirty="0"/>
        </a:p>
      </dsp:txBody>
      <dsp:txXfrm>
        <a:off x="1211752" y="3865240"/>
        <a:ext cx="2327832" cy="1396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53AD-7F31-4737-9F0B-0C0299F14DC8}">
      <dsp:nvSpPr>
        <dsp:cNvPr id="0" name=""/>
        <dsp:cNvSpPr/>
      </dsp:nvSpPr>
      <dsp:spPr>
        <a:xfrm>
          <a:off x="3892" y="95708"/>
          <a:ext cx="2340698" cy="601269"/>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i="0" kern="1200"/>
            <a:t>Simple Linear Regression Model:</a:t>
          </a:r>
          <a:endParaRPr lang="en-US" sz="1700" kern="1200"/>
        </a:p>
      </dsp:txBody>
      <dsp:txXfrm>
        <a:off x="3892" y="95708"/>
        <a:ext cx="2340698" cy="601269"/>
      </dsp:txXfrm>
    </dsp:sp>
    <dsp:sp modelId="{AA9E29A6-B40A-49E0-B755-FC2BBE494BEF}">
      <dsp:nvSpPr>
        <dsp:cNvPr id="0" name=""/>
        <dsp:cNvSpPr/>
      </dsp:nvSpPr>
      <dsp:spPr>
        <a:xfrm>
          <a:off x="3892" y="696978"/>
          <a:ext cx="2340698" cy="3266550"/>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i="0" kern="1200" dirty="0"/>
            <a:t>Statistically Significant</a:t>
          </a:r>
          <a:r>
            <a:rPr lang="en-US" sz="1700" b="0" i="0" kern="1200" dirty="0"/>
            <a:t>: Intercept and NA Sales coefficient (p-value &lt; 0.001).</a:t>
          </a:r>
          <a:endParaRPr lang="en-US" sz="1700" kern="1200" dirty="0"/>
        </a:p>
        <a:p>
          <a:pPr marL="171450" lvl="1" indent="-171450" algn="l" defTabSz="755650">
            <a:lnSpc>
              <a:spcPct val="90000"/>
            </a:lnSpc>
            <a:spcBef>
              <a:spcPct val="0"/>
            </a:spcBef>
            <a:spcAft>
              <a:spcPct val="15000"/>
            </a:spcAft>
            <a:buChar char="•"/>
          </a:pPr>
          <a:r>
            <a:rPr lang="en-US" sz="1700" b="1" i="0" kern="1200" dirty="0"/>
            <a:t>High Explained Variability</a:t>
          </a:r>
          <a:r>
            <a:rPr lang="en-US" sz="1700" b="0" i="0" kern="1200" dirty="0"/>
            <a:t>: R-squared value of 0.8741 (87.41%).</a:t>
          </a:r>
          <a:endParaRPr lang="en-US" sz="1700" kern="1200" dirty="0"/>
        </a:p>
        <a:p>
          <a:pPr marL="171450" lvl="1" indent="-171450" algn="l" defTabSz="755650">
            <a:lnSpc>
              <a:spcPct val="90000"/>
            </a:lnSpc>
            <a:spcBef>
              <a:spcPct val="0"/>
            </a:spcBef>
            <a:spcAft>
              <a:spcPct val="15000"/>
            </a:spcAft>
            <a:buChar char="•"/>
          </a:pPr>
          <a:r>
            <a:rPr lang="en-US" sz="1700" b="1" i="0" kern="1200" dirty="0"/>
            <a:t>Reliable Prediction</a:t>
          </a:r>
          <a:r>
            <a:rPr lang="en-US" sz="1700" b="0" i="0" kern="1200" dirty="0"/>
            <a:t>: Tool for predicting Global Sales based on NA Sales.</a:t>
          </a:r>
          <a:endParaRPr lang="en-US" sz="1700" kern="1200" dirty="0"/>
        </a:p>
      </dsp:txBody>
      <dsp:txXfrm>
        <a:off x="3892" y="696978"/>
        <a:ext cx="2340698" cy="3266550"/>
      </dsp:txXfrm>
    </dsp:sp>
    <dsp:sp modelId="{4B726481-6D66-4147-AB99-95DC1BDB637C}">
      <dsp:nvSpPr>
        <dsp:cNvPr id="0" name=""/>
        <dsp:cNvSpPr/>
      </dsp:nvSpPr>
      <dsp:spPr>
        <a:xfrm>
          <a:off x="2672289" y="95708"/>
          <a:ext cx="2340698" cy="601269"/>
        </a:xfrm>
        <a:prstGeom prst="rect">
          <a:avLst/>
        </a:prstGeom>
        <a:gradFill rotWithShape="0">
          <a:gsLst>
            <a:gs pos="0">
              <a:schemeClr val="accent5">
                <a:hueOff val="534349"/>
                <a:satOff val="-6292"/>
                <a:lumOff val="4183"/>
                <a:alphaOff val="0"/>
                <a:tint val="96000"/>
                <a:lumMod val="104000"/>
              </a:schemeClr>
            </a:gs>
            <a:gs pos="100000">
              <a:schemeClr val="accent5">
                <a:hueOff val="534349"/>
                <a:satOff val="-6292"/>
                <a:lumOff val="4183"/>
                <a:alphaOff val="0"/>
                <a:shade val="90000"/>
                <a:lumMod val="90000"/>
              </a:schemeClr>
            </a:gs>
          </a:gsLst>
          <a:lin ang="5400000" scaled="0"/>
        </a:gradFill>
        <a:ln w="9525" cap="rnd" cmpd="sng" algn="ctr">
          <a:solidFill>
            <a:schemeClr val="accent5">
              <a:hueOff val="534349"/>
              <a:satOff val="-6292"/>
              <a:lumOff val="418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i="0" kern="1200"/>
            <a:t>Correlation Analysis:</a:t>
          </a:r>
          <a:endParaRPr lang="en-US" sz="1700" kern="1200"/>
        </a:p>
      </dsp:txBody>
      <dsp:txXfrm>
        <a:off x="2672289" y="95708"/>
        <a:ext cx="2340698" cy="601269"/>
      </dsp:txXfrm>
    </dsp:sp>
    <dsp:sp modelId="{52D2AF9F-0599-4F4D-8566-BACE587F05CA}">
      <dsp:nvSpPr>
        <dsp:cNvPr id="0" name=""/>
        <dsp:cNvSpPr/>
      </dsp:nvSpPr>
      <dsp:spPr>
        <a:xfrm>
          <a:off x="2672289" y="696978"/>
          <a:ext cx="2340698" cy="3266550"/>
        </a:xfrm>
        <a:prstGeom prst="rect">
          <a:avLst/>
        </a:prstGeom>
        <a:solidFill>
          <a:schemeClr val="accent5">
            <a:tint val="40000"/>
            <a:alpha val="90000"/>
            <a:hueOff val="587747"/>
            <a:satOff val="-1771"/>
            <a:lumOff val="678"/>
            <a:alphaOff val="0"/>
          </a:schemeClr>
        </a:solidFill>
        <a:ln w="9525" cap="rnd" cmpd="sng" algn="ctr">
          <a:solidFill>
            <a:schemeClr val="accent5">
              <a:tint val="40000"/>
              <a:alpha val="90000"/>
              <a:hueOff val="587747"/>
              <a:satOff val="-1771"/>
              <a:lumOff val="67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i="0" kern="1200" dirty="0"/>
            <a:t>Strong Positive Correlations</a:t>
          </a:r>
          <a:r>
            <a:rPr lang="en-US" sz="1700" b="0" i="0" kern="1200" dirty="0"/>
            <a:t>: NA Sales (0.7055) and EU Sales (0.9349) with Global Sales.</a:t>
          </a:r>
          <a:endParaRPr lang="en-US" sz="1700" kern="1200" dirty="0"/>
        </a:p>
        <a:p>
          <a:pPr marL="171450" lvl="1" indent="-171450" algn="l" defTabSz="755650">
            <a:lnSpc>
              <a:spcPct val="90000"/>
            </a:lnSpc>
            <a:spcBef>
              <a:spcPct val="0"/>
            </a:spcBef>
            <a:spcAft>
              <a:spcPct val="15000"/>
            </a:spcAft>
            <a:buChar char="•"/>
          </a:pPr>
          <a:r>
            <a:rPr lang="en-US" sz="1700" b="1" i="0" kern="1200" dirty="0"/>
            <a:t>Interconnected Regions</a:t>
          </a:r>
          <a:r>
            <a:rPr lang="en-US" sz="1700" b="0" i="0" kern="1200" dirty="0"/>
            <a:t>: Success in one region benefits others.</a:t>
          </a:r>
          <a:endParaRPr lang="en-US" sz="1700" kern="1200" dirty="0"/>
        </a:p>
      </dsp:txBody>
      <dsp:txXfrm>
        <a:off x="2672289" y="696978"/>
        <a:ext cx="2340698" cy="3266550"/>
      </dsp:txXfrm>
    </dsp:sp>
    <dsp:sp modelId="{4E7C5C65-E0CF-4C8A-B11A-F6C28E86743B}">
      <dsp:nvSpPr>
        <dsp:cNvPr id="0" name=""/>
        <dsp:cNvSpPr/>
      </dsp:nvSpPr>
      <dsp:spPr>
        <a:xfrm>
          <a:off x="5340686" y="95708"/>
          <a:ext cx="2340698" cy="601269"/>
        </a:xfrm>
        <a:prstGeom prst="rect">
          <a:avLst/>
        </a:prstGeom>
        <a:gradFill rotWithShape="0">
          <a:gsLst>
            <a:gs pos="0">
              <a:schemeClr val="accent5">
                <a:hueOff val="1068698"/>
                <a:satOff val="-12584"/>
                <a:lumOff val="8366"/>
                <a:alphaOff val="0"/>
                <a:tint val="96000"/>
                <a:lumMod val="104000"/>
              </a:schemeClr>
            </a:gs>
            <a:gs pos="100000">
              <a:schemeClr val="accent5">
                <a:hueOff val="1068698"/>
                <a:satOff val="-12584"/>
                <a:lumOff val="8366"/>
                <a:alphaOff val="0"/>
                <a:shade val="90000"/>
                <a:lumMod val="90000"/>
              </a:schemeClr>
            </a:gs>
          </a:gsLst>
          <a:lin ang="5400000" scaled="0"/>
        </a:gradFill>
        <a:ln w="9525" cap="rnd" cmpd="sng" algn="ctr">
          <a:solidFill>
            <a:schemeClr val="accent5">
              <a:hueOff val="1068698"/>
              <a:satOff val="-12584"/>
              <a:lumOff val="836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i="0" kern="1200"/>
            <a:t>Multiple Linear Regression Model:</a:t>
          </a:r>
          <a:endParaRPr lang="en-US" sz="1700" kern="1200"/>
        </a:p>
      </dsp:txBody>
      <dsp:txXfrm>
        <a:off x="5340686" y="95708"/>
        <a:ext cx="2340698" cy="601269"/>
      </dsp:txXfrm>
    </dsp:sp>
    <dsp:sp modelId="{AF7E5F9A-5441-47DE-B248-7A701A9BD70E}">
      <dsp:nvSpPr>
        <dsp:cNvPr id="0" name=""/>
        <dsp:cNvSpPr/>
      </dsp:nvSpPr>
      <dsp:spPr>
        <a:xfrm>
          <a:off x="5340686" y="696978"/>
          <a:ext cx="2340698" cy="3266550"/>
        </a:xfrm>
        <a:prstGeom prst="rect">
          <a:avLst/>
        </a:prstGeom>
        <a:solidFill>
          <a:schemeClr val="accent5">
            <a:tint val="40000"/>
            <a:alpha val="90000"/>
            <a:hueOff val="1175495"/>
            <a:satOff val="-3542"/>
            <a:lumOff val="1356"/>
            <a:alphaOff val="0"/>
          </a:schemeClr>
        </a:solidFill>
        <a:ln w="9525" cap="rnd" cmpd="sng" algn="ctr">
          <a:solidFill>
            <a:schemeClr val="accent5">
              <a:tint val="40000"/>
              <a:alpha val="90000"/>
              <a:hueOff val="1175495"/>
              <a:satOff val="-3542"/>
              <a:lumOff val="13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i="0" kern="1200" dirty="0"/>
            <a:t>Significant Coefficients</a:t>
          </a:r>
          <a:r>
            <a:rPr lang="en-US" sz="1700" b="0" i="0" kern="1200" dirty="0"/>
            <a:t>: NA Sales and EU Sales (p-value &lt; 0.001).</a:t>
          </a:r>
          <a:endParaRPr lang="en-US" sz="1700" kern="1200" dirty="0"/>
        </a:p>
        <a:p>
          <a:pPr marL="171450" lvl="1" indent="-171450" algn="l" defTabSz="755650">
            <a:lnSpc>
              <a:spcPct val="90000"/>
            </a:lnSpc>
            <a:spcBef>
              <a:spcPct val="0"/>
            </a:spcBef>
            <a:spcAft>
              <a:spcPct val="15000"/>
            </a:spcAft>
            <a:buChar char="•"/>
          </a:pPr>
          <a:r>
            <a:rPr lang="en-US" sz="1700" b="1" i="0" kern="1200" dirty="0"/>
            <a:t>Enhanced Explained Variability</a:t>
          </a:r>
          <a:r>
            <a:rPr lang="en-US" sz="1700" b="0" i="0" kern="1200" dirty="0"/>
            <a:t>: R-squared value of 0.9687 (96.87%).</a:t>
          </a:r>
          <a:endParaRPr lang="en-US" sz="1700" kern="1200" dirty="0"/>
        </a:p>
        <a:p>
          <a:pPr marL="171450" lvl="1" indent="-171450" algn="l" defTabSz="755650">
            <a:lnSpc>
              <a:spcPct val="90000"/>
            </a:lnSpc>
            <a:spcBef>
              <a:spcPct val="0"/>
            </a:spcBef>
            <a:spcAft>
              <a:spcPct val="15000"/>
            </a:spcAft>
            <a:buChar char="•"/>
          </a:pPr>
          <a:r>
            <a:rPr lang="en-US" sz="1700" b="1" i="0" kern="1200" dirty="0"/>
            <a:t>Robust Prediction Tool</a:t>
          </a:r>
          <a:r>
            <a:rPr lang="en-US" sz="1700" b="0" i="0" kern="1200" dirty="0"/>
            <a:t>: Forecasts Global Sales based on both regions.</a:t>
          </a:r>
          <a:endParaRPr lang="en-US" sz="1700" kern="1200" dirty="0"/>
        </a:p>
      </dsp:txBody>
      <dsp:txXfrm>
        <a:off x="5340686" y="696978"/>
        <a:ext cx="2340698" cy="3266550"/>
      </dsp:txXfrm>
    </dsp:sp>
    <dsp:sp modelId="{0DC4581A-AF16-427E-990F-9220F1C764F9}">
      <dsp:nvSpPr>
        <dsp:cNvPr id="0" name=""/>
        <dsp:cNvSpPr/>
      </dsp:nvSpPr>
      <dsp:spPr>
        <a:xfrm>
          <a:off x="8009083" y="95708"/>
          <a:ext cx="2340698" cy="601269"/>
        </a:xfrm>
        <a:prstGeom prst="rect">
          <a:avLst/>
        </a:prstGeom>
        <a:gradFill rotWithShape="0">
          <a:gsLst>
            <a:gs pos="0">
              <a:schemeClr val="accent5">
                <a:hueOff val="1603047"/>
                <a:satOff val="-18876"/>
                <a:lumOff val="12549"/>
                <a:alphaOff val="0"/>
                <a:tint val="96000"/>
                <a:lumMod val="104000"/>
              </a:schemeClr>
            </a:gs>
            <a:gs pos="100000">
              <a:schemeClr val="accent5">
                <a:hueOff val="1603047"/>
                <a:satOff val="-18876"/>
                <a:lumOff val="12549"/>
                <a:alphaOff val="0"/>
                <a:shade val="90000"/>
                <a:lumMod val="90000"/>
              </a:schemeClr>
            </a:gs>
          </a:gsLst>
          <a:lin ang="5400000" scaled="0"/>
        </a:gradFill>
        <a:ln w="9525" cap="rnd" cmpd="sng" algn="ctr">
          <a:solidFill>
            <a:schemeClr val="accent5">
              <a:hueOff val="1603047"/>
              <a:satOff val="-18876"/>
              <a:lumOff val="1254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i="0" kern="1200"/>
            <a:t>Predictions for Business Planning:</a:t>
          </a:r>
          <a:endParaRPr lang="en-US" sz="1700" kern="1200"/>
        </a:p>
      </dsp:txBody>
      <dsp:txXfrm>
        <a:off x="8009083" y="95708"/>
        <a:ext cx="2340698" cy="601269"/>
      </dsp:txXfrm>
    </dsp:sp>
    <dsp:sp modelId="{7D3BE14E-AEEC-4FFD-9E6A-A00C48B51BFF}">
      <dsp:nvSpPr>
        <dsp:cNvPr id="0" name=""/>
        <dsp:cNvSpPr/>
      </dsp:nvSpPr>
      <dsp:spPr>
        <a:xfrm>
          <a:off x="8009083" y="696978"/>
          <a:ext cx="2340698" cy="3266550"/>
        </a:xfrm>
        <a:prstGeom prst="rect">
          <a:avLst/>
        </a:prstGeom>
        <a:solidFill>
          <a:schemeClr val="accent5">
            <a:tint val="40000"/>
            <a:alpha val="90000"/>
            <a:hueOff val="1763242"/>
            <a:satOff val="-5313"/>
            <a:lumOff val="2034"/>
            <a:alphaOff val="0"/>
          </a:schemeClr>
        </a:solidFill>
        <a:ln w="9525" cap="rnd" cmpd="sng" algn="ctr">
          <a:solidFill>
            <a:schemeClr val="accent5">
              <a:tint val="40000"/>
              <a:alpha val="90000"/>
              <a:hueOff val="1763242"/>
              <a:satOff val="-5313"/>
              <a:lumOff val="203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i="0" kern="1200"/>
            <a:t>Scenario Planning:</a:t>
          </a:r>
          <a:r>
            <a:rPr lang="en-US" sz="1700" b="0" i="0" kern="1200"/>
            <a:t> Anticipate sales scenarios.</a:t>
          </a:r>
          <a:endParaRPr lang="en-US" sz="1700" kern="1200"/>
        </a:p>
        <a:p>
          <a:pPr marL="171450" lvl="1" indent="-171450" algn="l" defTabSz="755650">
            <a:lnSpc>
              <a:spcPct val="90000"/>
            </a:lnSpc>
            <a:spcBef>
              <a:spcPct val="0"/>
            </a:spcBef>
            <a:spcAft>
              <a:spcPct val="15000"/>
            </a:spcAft>
            <a:buChar char="•"/>
          </a:pPr>
          <a:r>
            <a:rPr lang="en-US" sz="1700" b="1" i="0" kern="1200" dirty="0"/>
            <a:t>Resource Allocation:</a:t>
          </a:r>
          <a:r>
            <a:rPr lang="en-US" sz="1700" b="0" i="0" kern="1200" dirty="0"/>
            <a:t> Allocate resources effectively.</a:t>
          </a:r>
          <a:endParaRPr lang="en-US" sz="1700" kern="1200" dirty="0"/>
        </a:p>
        <a:p>
          <a:pPr marL="171450" lvl="1" indent="-171450" algn="l" defTabSz="755650">
            <a:lnSpc>
              <a:spcPct val="90000"/>
            </a:lnSpc>
            <a:spcBef>
              <a:spcPct val="0"/>
            </a:spcBef>
            <a:spcAft>
              <a:spcPct val="15000"/>
            </a:spcAft>
            <a:buChar char="•"/>
          </a:pPr>
          <a:r>
            <a:rPr lang="en-US" sz="1700" b="1" i="0" kern="1200"/>
            <a:t>Risk Mitigation:</a:t>
          </a:r>
          <a:r>
            <a:rPr lang="en-US" sz="1700" b="0" i="0" kern="1200"/>
            <a:t> Proactive risk management and growth identification.</a:t>
          </a:r>
          <a:endParaRPr lang="en-US" sz="1700" kern="1200"/>
        </a:p>
      </dsp:txBody>
      <dsp:txXfrm>
        <a:off x="8009083" y="696978"/>
        <a:ext cx="2340698" cy="32665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F9AC8-B382-40AB-9682-1412643CCE3C}">
      <dsp:nvSpPr>
        <dsp:cNvPr id="0" name=""/>
        <dsp:cNvSpPr/>
      </dsp:nvSpPr>
      <dsp:spPr>
        <a:xfrm>
          <a:off x="1882837" y="4651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2D1076-7330-4CFD-A4F2-C5F325B3CAA3}">
      <dsp:nvSpPr>
        <dsp:cNvPr id="0" name=""/>
        <dsp:cNvSpPr/>
      </dsp:nvSpPr>
      <dsp:spPr>
        <a:xfrm>
          <a:off x="478837" y="211172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b="1" i="0" kern="1200"/>
            <a:t>Specific Factors Analysis:</a:t>
          </a:r>
          <a:endParaRPr lang="en-US" sz="2400" kern="1200"/>
        </a:p>
      </dsp:txBody>
      <dsp:txXfrm>
        <a:off x="478837" y="2111728"/>
        <a:ext cx="4320000" cy="648000"/>
      </dsp:txXfrm>
    </dsp:sp>
    <dsp:sp modelId="{27F23AC3-C9C7-43D2-9383-8D9090FFF1C2}">
      <dsp:nvSpPr>
        <dsp:cNvPr id="0" name=""/>
        <dsp:cNvSpPr/>
      </dsp:nvSpPr>
      <dsp:spPr>
        <a:xfrm>
          <a:off x="478837" y="2822305"/>
          <a:ext cx="4320000" cy="771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a:t>Game Genres, Platforms, Marketing Campaigns.</a:t>
          </a:r>
          <a:endParaRPr lang="en-US" sz="1700" kern="1200"/>
        </a:p>
        <a:p>
          <a:pPr marL="0" lvl="0" indent="0" algn="ctr" defTabSz="755650">
            <a:lnSpc>
              <a:spcPct val="90000"/>
            </a:lnSpc>
            <a:spcBef>
              <a:spcPct val="0"/>
            </a:spcBef>
            <a:spcAft>
              <a:spcPct val="35000"/>
            </a:spcAft>
            <a:buNone/>
          </a:pPr>
          <a:r>
            <a:rPr lang="en-US" sz="1700" b="0" i="0" kern="1200"/>
            <a:t>Deeper Insights into Sales Impact.</a:t>
          </a:r>
          <a:endParaRPr lang="en-US" sz="1700" kern="1200"/>
        </a:p>
      </dsp:txBody>
      <dsp:txXfrm>
        <a:off x="478837" y="2822305"/>
        <a:ext cx="4320000" cy="771744"/>
      </dsp:txXfrm>
    </dsp:sp>
    <dsp:sp modelId="{72439987-BA6B-4127-A0A6-6A64F6F3C00E}">
      <dsp:nvSpPr>
        <dsp:cNvPr id="0" name=""/>
        <dsp:cNvSpPr/>
      </dsp:nvSpPr>
      <dsp:spPr>
        <a:xfrm>
          <a:off x="6958837" y="4651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9A5F40-6081-4DC6-A5C9-4E321B08E27E}">
      <dsp:nvSpPr>
        <dsp:cNvPr id="0" name=""/>
        <dsp:cNvSpPr/>
      </dsp:nvSpPr>
      <dsp:spPr>
        <a:xfrm>
          <a:off x="5554837" y="211172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b="1" i="0" kern="1200"/>
            <a:t>Temporal Aspect Investigation:</a:t>
          </a:r>
          <a:endParaRPr lang="en-US" sz="2400" kern="1200"/>
        </a:p>
      </dsp:txBody>
      <dsp:txXfrm>
        <a:off x="5554837" y="2111728"/>
        <a:ext cx="4320000" cy="648000"/>
      </dsp:txXfrm>
    </dsp:sp>
    <dsp:sp modelId="{0F7BDFDE-180A-4DD1-BD4E-661F99DEE883}">
      <dsp:nvSpPr>
        <dsp:cNvPr id="0" name=""/>
        <dsp:cNvSpPr/>
      </dsp:nvSpPr>
      <dsp:spPr>
        <a:xfrm>
          <a:off x="5554837" y="2822305"/>
          <a:ext cx="4320000" cy="771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a:t>Trends Over Time.</a:t>
          </a:r>
          <a:endParaRPr lang="en-US" sz="1700" kern="1200"/>
        </a:p>
        <a:p>
          <a:pPr marL="0" lvl="0" indent="0" algn="ctr" defTabSz="755650">
            <a:lnSpc>
              <a:spcPct val="90000"/>
            </a:lnSpc>
            <a:spcBef>
              <a:spcPct val="0"/>
            </a:spcBef>
            <a:spcAft>
              <a:spcPct val="35000"/>
            </a:spcAft>
            <a:buNone/>
          </a:pPr>
          <a:r>
            <a:rPr lang="en-US" sz="1700" b="0" i="0" kern="1200"/>
            <a:t>Adaptive Strategies Based on Temporal Patterns.</a:t>
          </a:r>
          <a:endParaRPr lang="en-US" sz="1700" kern="1200"/>
        </a:p>
      </dsp:txBody>
      <dsp:txXfrm>
        <a:off x="5554837" y="2822305"/>
        <a:ext cx="4320000" cy="77174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622C21-0E41-4AC8-93B1-103E5D298A27}" type="datetimeFigureOut">
              <a:rPr lang="en-GB" smtClean="0"/>
              <a:t>09/10/2023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77CAF4-CD68-4766-80E1-AAD99E31CDEE}" type="slidenum">
              <a:rPr lang="en-GB" smtClean="0"/>
              <a:t>‹#›</a:t>
            </a:fld>
            <a:endParaRPr lang="en-GB"/>
          </a:p>
        </p:txBody>
      </p:sp>
    </p:spTree>
    <p:extLst>
      <p:ext uri="{BB962C8B-B14F-4D97-AF65-F5344CB8AC3E}">
        <p14:creationId xmlns:p14="http://schemas.microsoft.com/office/powerpoint/2010/main" val="430513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Hello, everyone! I'm James, and I'm thrilled to welcome you to our presentation on 'Predicting Future Outcomes: An Analysis of Turtle Games.</a:t>
            </a:r>
          </a:p>
          <a:p>
            <a:endParaRPr lang="en-US" b="0" i="0" dirty="0">
              <a:solidFill>
                <a:srgbClr val="D1D5DB"/>
              </a:solidFill>
              <a:effectLst/>
              <a:latin typeface="Söhne"/>
            </a:endParaRPr>
          </a:p>
          <a:p>
            <a:r>
              <a:rPr lang="en-US" b="0" i="0" dirty="0">
                <a:solidFill>
                  <a:srgbClr val="D1D5DB"/>
                </a:solidFill>
                <a:effectLst/>
                <a:latin typeface="Söhne"/>
              </a:rPr>
              <a:t>Over the next few minutes, we'll dive deep into our analysis, uncovering valuable insights to enhance Turtle Games' sales performance and marketing strategies.</a:t>
            </a:r>
            <a:endParaRPr lang="en-GB" dirty="0"/>
          </a:p>
        </p:txBody>
      </p:sp>
      <p:sp>
        <p:nvSpPr>
          <p:cNvPr id="4" name="Slide Number Placeholder 3"/>
          <p:cNvSpPr>
            <a:spLocks noGrp="1"/>
          </p:cNvSpPr>
          <p:nvPr>
            <p:ph type="sldNum" sz="quarter" idx="5"/>
          </p:nvPr>
        </p:nvSpPr>
        <p:spPr/>
        <p:txBody>
          <a:bodyPr/>
          <a:lstStyle/>
          <a:p>
            <a:fld id="{3677CAF4-CD68-4766-80E1-AAD99E31CDEE}" type="slidenum">
              <a:rPr lang="en-GB" smtClean="0"/>
              <a:t>1</a:t>
            </a:fld>
            <a:endParaRPr lang="en-GB"/>
          </a:p>
        </p:txBody>
      </p:sp>
    </p:spTree>
    <p:extLst>
      <p:ext uri="{BB962C8B-B14F-4D97-AF65-F5344CB8AC3E}">
        <p14:creationId xmlns:p14="http://schemas.microsoft.com/office/powerpoint/2010/main" val="3887292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In summary, we have several key recommendations for Turtle Games to boost their sales performance.</a:t>
            </a:r>
          </a:p>
          <a:p>
            <a:pPr algn="l"/>
            <a:endParaRPr lang="en-US" b="0" i="0" dirty="0">
              <a:solidFill>
                <a:srgbClr val="D1D5DB"/>
              </a:solidFill>
              <a:effectLst/>
              <a:latin typeface="Söhne"/>
            </a:endParaRPr>
          </a:p>
          <a:p>
            <a:pPr algn="l"/>
            <a:r>
              <a:rPr lang="en-GB" b="1" i="0" dirty="0">
                <a:solidFill>
                  <a:srgbClr val="D1D5DB"/>
                </a:solidFill>
                <a:effectLst/>
                <a:latin typeface="Söhne"/>
              </a:rPr>
              <a:t>1. Cross-Region Marketing and Sales Strategy:</a:t>
            </a:r>
            <a:endParaRPr lang="en-GB" b="0" i="0" dirty="0">
              <a:solidFill>
                <a:srgbClr val="D1D5DB"/>
              </a:solidFill>
              <a:effectLst/>
              <a:latin typeface="Söhne"/>
            </a:endParaRPr>
          </a:p>
          <a:p>
            <a:pPr algn="l">
              <a:buFont typeface="Arial" panose="020B0604020202020204" pitchFamily="34" charset="0"/>
              <a:buChar char="•"/>
            </a:pPr>
            <a:r>
              <a:rPr lang="en-GB" b="0" i="0" dirty="0">
                <a:solidFill>
                  <a:srgbClr val="D1D5DB"/>
                </a:solidFill>
                <a:effectLst/>
                <a:latin typeface="Söhne"/>
              </a:rPr>
              <a:t>"To maximize sales, we recommend implementing a cross-region marketing and sales strategy. This means using the success in one region as a catalyst for growth in others. By coordinating efforts across regions, you can optimize overall sales."</a:t>
            </a:r>
          </a:p>
          <a:p>
            <a:pPr algn="l"/>
            <a:r>
              <a:rPr lang="en-GB" b="1" i="0" dirty="0">
                <a:solidFill>
                  <a:srgbClr val="D1D5DB"/>
                </a:solidFill>
                <a:effectLst/>
                <a:latin typeface="Söhne"/>
              </a:rPr>
              <a:t>2. Outlier Management:</a:t>
            </a:r>
            <a:endParaRPr lang="en-GB" b="0" i="0" dirty="0">
              <a:solidFill>
                <a:srgbClr val="D1D5DB"/>
              </a:solidFill>
              <a:effectLst/>
              <a:latin typeface="Söhne"/>
            </a:endParaRPr>
          </a:p>
          <a:p>
            <a:pPr algn="l">
              <a:buFont typeface="Arial" panose="020B0604020202020204" pitchFamily="34" charset="0"/>
              <a:buChar char="•"/>
            </a:pPr>
            <a:r>
              <a:rPr lang="en-GB" b="0" i="0" dirty="0">
                <a:solidFill>
                  <a:srgbClr val="D1D5DB"/>
                </a:solidFill>
                <a:effectLst/>
                <a:latin typeface="Söhne"/>
              </a:rPr>
              <a:t>"Addressing outliers is crucial for accurate predictions. Carefully </a:t>
            </a:r>
            <a:r>
              <a:rPr lang="en-GB" b="0" i="0" dirty="0" err="1">
                <a:solidFill>
                  <a:srgbClr val="D1D5DB"/>
                </a:solidFill>
                <a:effectLst/>
                <a:latin typeface="Söhne"/>
              </a:rPr>
              <a:t>analyze</a:t>
            </a:r>
            <a:r>
              <a:rPr lang="en-GB" b="0" i="0" dirty="0">
                <a:solidFill>
                  <a:srgbClr val="D1D5DB"/>
                </a:solidFill>
                <a:effectLst/>
                <a:latin typeface="Söhne"/>
              </a:rPr>
              <a:t> and manage outliers, especially those with exceptionally high sales values. This will prevent them from distorting your sales forecasts and overall business strategies."</a:t>
            </a:r>
          </a:p>
          <a:p>
            <a:pPr algn="l"/>
            <a:r>
              <a:rPr lang="en-GB" b="1" i="0" dirty="0">
                <a:solidFill>
                  <a:srgbClr val="D1D5DB"/>
                </a:solidFill>
                <a:effectLst/>
                <a:latin typeface="Söhne"/>
              </a:rPr>
              <a:t>3. Model Improvement:</a:t>
            </a:r>
            <a:endParaRPr lang="en-GB" b="0" i="0" dirty="0">
              <a:solidFill>
                <a:srgbClr val="D1D5DB"/>
              </a:solidFill>
              <a:effectLst/>
              <a:latin typeface="Söhne"/>
            </a:endParaRPr>
          </a:p>
          <a:p>
            <a:pPr algn="l">
              <a:buFont typeface="Arial" panose="020B0604020202020204" pitchFamily="34" charset="0"/>
              <a:buChar char="•"/>
            </a:pPr>
            <a:r>
              <a:rPr lang="en-GB" b="0" i="0" dirty="0">
                <a:solidFill>
                  <a:srgbClr val="D1D5DB"/>
                </a:solidFill>
                <a:effectLst/>
                <a:latin typeface="Söhne"/>
              </a:rPr>
              <a:t>"Continuously refine your regression models considering the non-normal distribution and heavy-tailed data. Explore non-linear models or transformations that can enhance accuracy and provide more reliable predictions."</a:t>
            </a:r>
          </a:p>
          <a:p>
            <a:pPr algn="l"/>
            <a:r>
              <a:rPr lang="en-GB" b="1" i="0" dirty="0">
                <a:solidFill>
                  <a:srgbClr val="D1D5DB"/>
                </a:solidFill>
                <a:effectLst/>
                <a:latin typeface="Söhne"/>
              </a:rPr>
              <a:t>4. Market Expansion:</a:t>
            </a:r>
            <a:endParaRPr lang="en-GB" b="0" i="0" dirty="0">
              <a:solidFill>
                <a:srgbClr val="D1D5DB"/>
              </a:solidFill>
              <a:effectLst/>
              <a:latin typeface="Söhne"/>
            </a:endParaRPr>
          </a:p>
          <a:p>
            <a:pPr algn="l">
              <a:buFont typeface="Arial" panose="020B0604020202020204" pitchFamily="34" charset="0"/>
              <a:buChar char="•"/>
            </a:pPr>
            <a:r>
              <a:rPr lang="en-GB" b="0" i="0" dirty="0">
                <a:solidFill>
                  <a:srgbClr val="D1D5DB"/>
                </a:solidFill>
                <a:effectLst/>
                <a:latin typeface="Söhne"/>
              </a:rPr>
              <a:t>"Explore opportunities for market expansion in regions with substantial sales potential, such as North America. Consider implementing targeted advertising or offering localized game offerings to tap into these markets."</a:t>
            </a:r>
          </a:p>
          <a:p>
            <a:pPr algn="l"/>
            <a:r>
              <a:rPr lang="en-GB" b="1" i="0" dirty="0">
                <a:solidFill>
                  <a:srgbClr val="D1D5DB"/>
                </a:solidFill>
                <a:effectLst/>
                <a:latin typeface="Söhne"/>
              </a:rPr>
              <a:t>5. Product Performance Assessment:</a:t>
            </a:r>
            <a:endParaRPr lang="en-GB" b="0" i="0" dirty="0">
              <a:solidFill>
                <a:srgbClr val="D1D5DB"/>
              </a:solidFill>
              <a:effectLst/>
              <a:latin typeface="Söhne"/>
            </a:endParaRPr>
          </a:p>
          <a:p>
            <a:pPr algn="l">
              <a:buFont typeface="Arial" panose="020B0604020202020204" pitchFamily="34" charset="0"/>
              <a:buChar char="•"/>
            </a:pPr>
            <a:r>
              <a:rPr lang="en-GB" b="0" i="0" dirty="0">
                <a:solidFill>
                  <a:srgbClr val="D1D5DB"/>
                </a:solidFill>
                <a:effectLst/>
                <a:latin typeface="Söhne"/>
              </a:rPr>
              <a:t>"Assess the performance of individual products within your portfolio. Identify high-performing products and consider retiring underperforming ones. This will help you allocate resources more effectively."</a:t>
            </a:r>
          </a:p>
          <a:p>
            <a:pPr algn="l"/>
            <a:r>
              <a:rPr lang="en-GB" b="1" i="0" dirty="0">
                <a:solidFill>
                  <a:srgbClr val="D1D5DB"/>
                </a:solidFill>
                <a:effectLst/>
                <a:latin typeface="Söhne"/>
              </a:rPr>
              <a:t>6. Customer Segmentation:</a:t>
            </a:r>
            <a:endParaRPr lang="en-GB" b="0" i="0" dirty="0">
              <a:solidFill>
                <a:srgbClr val="D1D5DB"/>
              </a:solidFill>
              <a:effectLst/>
              <a:latin typeface="Söhne"/>
            </a:endParaRPr>
          </a:p>
          <a:p>
            <a:pPr algn="l">
              <a:buFont typeface="Arial" panose="020B0604020202020204" pitchFamily="34" charset="0"/>
              <a:buChar char="•"/>
            </a:pPr>
            <a:r>
              <a:rPr lang="en-GB" b="0" i="0" dirty="0">
                <a:solidFill>
                  <a:srgbClr val="D1D5DB"/>
                </a:solidFill>
                <a:effectLst/>
                <a:latin typeface="Söhne"/>
              </a:rPr>
              <a:t>"Utilize the clustering analysis to tailor marketing strategies based on salary and spending score. Develop personalized recommendations and loyalty programs for different customer segments to enhance engagement."</a:t>
            </a:r>
          </a:p>
          <a:p>
            <a:pPr algn="l"/>
            <a:r>
              <a:rPr lang="en-GB" b="1" i="0" dirty="0">
                <a:solidFill>
                  <a:srgbClr val="D1D5DB"/>
                </a:solidFill>
                <a:effectLst/>
                <a:latin typeface="Söhne"/>
              </a:rPr>
              <a:t>7. Customer Sentiment Integration:</a:t>
            </a:r>
            <a:endParaRPr lang="en-GB" b="0" i="0" dirty="0">
              <a:solidFill>
                <a:srgbClr val="D1D5DB"/>
              </a:solidFill>
              <a:effectLst/>
              <a:latin typeface="Söhne"/>
            </a:endParaRPr>
          </a:p>
          <a:p>
            <a:pPr algn="l">
              <a:buFont typeface="Arial" panose="020B0604020202020204" pitchFamily="34" charset="0"/>
              <a:buChar char="•"/>
            </a:pPr>
            <a:r>
              <a:rPr lang="en-GB" b="0" i="0" dirty="0">
                <a:solidFill>
                  <a:srgbClr val="D1D5DB"/>
                </a:solidFill>
                <a:effectLst/>
                <a:latin typeface="Söhne"/>
              </a:rPr>
              <a:t>"Incorporate customer sentiment analysis findings into your product development and marketing strategies. Address product issues mentioned in negative reviews and emphasize positive aspects in your marketing materials."</a:t>
            </a:r>
          </a:p>
          <a:p>
            <a:pPr algn="l"/>
            <a:r>
              <a:rPr lang="en-GB" b="1" i="0" dirty="0">
                <a:solidFill>
                  <a:srgbClr val="D1D5DB"/>
                </a:solidFill>
                <a:effectLst/>
                <a:latin typeface="Söhne"/>
              </a:rPr>
              <a:t>8. Regional Focus:</a:t>
            </a:r>
            <a:endParaRPr lang="en-GB" b="0" i="0" dirty="0">
              <a:solidFill>
                <a:srgbClr val="D1D5DB"/>
              </a:solidFill>
              <a:effectLst/>
              <a:latin typeface="Söhne"/>
            </a:endParaRPr>
          </a:p>
          <a:p>
            <a:pPr algn="l">
              <a:buFont typeface="Arial" panose="020B0604020202020204" pitchFamily="34" charset="0"/>
              <a:buChar char="•"/>
            </a:pPr>
            <a:r>
              <a:rPr lang="en-GB" b="0" i="0" dirty="0">
                <a:solidFill>
                  <a:srgbClr val="D1D5DB"/>
                </a:solidFill>
                <a:effectLst/>
                <a:latin typeface="Söhne"/>
              </a:rPr>
              <a:t>"Leverage insights from regression and correlation analyses to allocate resources effectively. Focus your marketing efforts on regions with strong correlations and growth potential to maximize sales."</a:t>
            </a:r>
          </a:p>
          <a:p>
            <a:pPr algn="l"/>
            <a:r>
              <a:rPr lang="en-GB" b="1" i="0" dirty="0">
                <a:solidFill>
                  <a:srgbClr val="D1D5DB"/>
                </a:solidFill>
                <a:effectLst/>
                <a:latin typeface="Söhne"/>
              </a:rPr>
              <a:t>Finally. Scenario Planning:</a:t>
            </a:r>
            <a:endParaRPr lang="en-GB" b="0" i="0" dirty="0">
              <a:solidFill>
                <a:srgbClr val="D1D5DB"/>
              </a:solidFill>
              <a:effectLst/>
              <a:latin typeface="Söhne"/>
            </a:endParaRPr>
          </a:p>
          <a:p>
            <a:pPr algn="l">
              <a:buFont typeface="Arial" panose="020B0604020202020204" pitchFamily="34" charset="0"/>
              <a:buChar char="•"/>
            </a:pPr>
            <a:r>
              <a:rPr lang="en-GB" b="0" i="0" dirty="0">
                <a:solidFill>
                  <a:srgbClr val="D1D5DB"/>
                </a:solidFill>
                <a:effectLst/>
                <a:latin typeface="Söhne"/>
              </a:rPr>
              <a:t>"Use multiple regression model predictions for scenario planning. Anticipate the impact of specific sales scenarios to make informed decisions and allocate resources strategically."</a:t>
            </a:r>
          </a:p>
          <a:p>
            <a:pPr algn="l"/>
            <a:r>
              <a:rPr lang="en-GB" b="1" i="0" dirty="0">
                <a:solidFill>
                  <a:srgbClr val="D1D5DB"/>
                </a:solidFill>
                <a:effectLst/>
                <a:latin typeface="Söhne"/>
              </a:rPr>
              <a:t>Closing:</a:t>
            </a:r>
            <a:endParaRPr lang="en-GB" b="0" i="0" dirty="0">
              <a:solidFill>
                <a:srgbClr val="D1D5DB"/>
              </a:solidFill>
              <a:effectLst/>
              <a:latin typeface="Söhne"/>
            </a:endParaRPr>
          </a:p>
          <a:p>
            <a:pPr algn="l">
              <a:buFont typeface="Arial" panose="020B0604020202020204" pitchFamily="34" charset="0"/>
              <a:buChar char="•"/>
            </a:pPr>
            <a:r>
              <a:rPr lang="en-GB" b="0" i="0" dirty="0">
                <a:solidFill>
                  <a:srgbClr val="D1D5DB"/>
                </a:solidFill>
                <a:effectLst/>
                <a:latin typeface="Söhne"/>
              </a:rPr>
              <a:t>"In conclusion, these recommendations provide a solid foundation for evidence-based decision-making at Turtle Games. By implementing these strategies, you can optimize sales, enhance customer satisfaction, and thrive in the dynamic gaming industry. Thank you for listening."</a:t>
            </a:r>
          </a:p>
          <a:p>
            <a:endParaRPr lang="en-GB" dirty="0"/>
          </a:p>
        </p:txBody>
      </p:sp>
      <p:sp>
        <p:nvSpPr>
          <p:cNvPr id="4" name="Slide Number Placeholder 3"/>
          <p:cNvSpPr>
            <a:spLocks noGrp="1"/>
          </p:cNvSpPr>
          <p:nvPr>
            <p:ph type="sldNum" sz="quarter" idx="5"/>
          </p:nvPr>
        </p:nvSpPr>
        <p:spPr/>
        <p:txBody>
          <a:bodyPr/>
          <a:lstStyle/>
          <a:p>
            <a:fld id="{3677CAF4-CD68-4766-80E1-AAD99E31CDEE}" type="slidenum">
              <a:rPr lang="en-GB" smtClean="0"/>
              <a:t>10</a:t>
            </a:fld>
            <a:endParaRPr lang="en-GB"/>
          </a:p>
        </p:txBody>
      </p:sp>
    </p:spTree>
    <p:extLst>
      <p:ext uri="{BB962C8B-B14F-4D97-AF65-F5344CB8AC3E}">
        <p14:creationId xmlns:p14="http://schemas.microsoft.com/office/powerpoint/2010/main" val="243974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To finish off, we have this slide which highlights areas for further exploration in our analysis.</a:t>
            </a:r>
          </a:p>
          <a:p>
            <a:pPr algn="l">
              <a:buFont typeface="Arial" panose="020B0604020202020204" pitchFamily="34" charset="0"/>
              <a:buChar char="•"/>
            </a:pPr>
            <a:r>
              <a:rPr lang="en-US" b="0" i="0" dirty="0">
                <a:solidFill>
                  <a:srgbClr val="D1D5DB"/>
                </a:solidFill>
                <a:effectLst/>
                <a:latin typeface="Söhne"/>
              </a:rPr>
              <a:t>We can delve deeper into the impact of specific factors like game genres, platforms, or marketing campaigns on sales to gain more insights.</a:t>
            </a:r>
          </a:p>
          <a:p>
            <a:pPr algn="l">
              <a:buFont typeface="Arial" panose="020B0604020202020204" pitchFamily="34" charset="0"/>
              <a:buChar char="•"/>
            </a:pPr>
            <a:r>
              <a:rPr lang="en-US" b="0" i="0" dirty="0">
                <a:solidFill>
                  <a:srgbClr val="D1D5DB"/>
                </a:solidFill>
                <a:effectLst/>
                <a:latin typeface="Söhne"/>
              </a:rPr>
              <a:t>Additionally, investigating temporal aspects such as trends over time can help adapt strategies accordingly.</a:t>
            </a:r>
          </a:p>
          <a:p>
            <a:pPr algn="l">
              <a:buFont typeface="Arial" panose="020B0604020202020204" pitchFamily="34" charset="0"/>
              <a:buChar char="•"/>
            </a:pPr>
            <a:r>
              <a:rPr lang="en-US" b="0" i="0" dirty="0">
                <a:solidFill>
                  <a:srgbClr val="D1D5DB"/>
                </a:solidFill>
                <a:effectLst/>
                <a:latin typeface="Söhne"/>
              </a:rPr>
              <a:t>In conclusion, the findings from this analysis serve as a foundation for evidence-based decision-making at Turtle Games. By leveraging regional relationships, addressing outliers, and refining predictive models, the business can optimize sales strategies and seize growth opportunities in the dynamic gaming industry.</a:t>
            </a:r>
          </a:p>
          <a:p>
            <a:pPr algn="l">
              <a:buFont typeface="Arial" panose="020B0604020202020204" pitchFamily="34" charset="0"/>
              <a:buChar char="•"/>
            </a:pPr>
            <a:r>
              <a:rPr lang="en-US" b="0" i="0" dirty="0">
                <a:solidFill>
                  <a:srgbClr val="D1D5DB"/>
                </a:solidFill>
                <a:effectLst/>
                <a:latin typeface="Söhne"/>
              </a:rPr>
              <a:t>Thank you all for your attention and for joining us in this exploration and analysis of Turtle Games.</a:t>
            </a:r>
          </a:p>
          <a:p>
            <a:endParaRPr lang="en-GB" dirty="0"/>
          </a:p>
        </p:txBody>
      </p:sp>
      <p:sp>
        <p:nvSpPr>
          <p:cNvPr id="4" name="Slide Number Placeholder 3"/>
          <p:cNvSpPr>
            <a:spLocks noGrp="1"/>
          </p:cNvSpPr>
          <p:nvPr>
            <p:ph type="sldNum" sz="quarter" idx="5"/>
          </p:nvPr>
        </p:nvSpPr>
        <p:spPr/>
        <p:txBody>
          <a:bodyPr/>
          <a:lstStyle/>
          <a:p>
            <a:fld id="{3677CAF4-CD68-4766-80E1-AAD99E31CDEE}" type="slidenum">
              <a:rPr lang="en-GB" smtClean="0"/>
              <a:t>11</a:t>
            </a:fld>
            <a:endParaRPr lang="en-GB"/>
          </a:p>
        </p:txBody>
      </p:sp>
    </p:spTree>
    <p:extLst>
      <p:ext uri="{BB962C8B-B14F-4D97-AF65-F5344CB8AC3E}">
        <p14:creationId xmlns:p14="http://schemas.microsoft.com/office/powerpoint/2010/main" val="203653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assignment, we're embarking on a data-driven journey to address critical challenges faced by Turtle Games, a global game manufacturer and retailer.</a:t>
            </a:r>
          </a:p>
          <a:p>
            <a:endParaRPr lang="en-US" b="0" i="0" dirty="0">
              <a:solidFill>
                <a:srgbClr val="D1D5DB"/>
              </a:solidFill>
              <a:effectLst/>
              <a:latin typeface="Söhne"/>
            </a:endParaRPr>
          </a:p>
          <a:p>
            <a:r>
              <a:rPr lang="en-US" b="0" i="0" dirty="0">
                <a:solidFill>
                  <a:srgbClr val="D1D5DB"/>
                </a:solidFill>
                <a:effectLst/>
                <a:latin typeface="Söhne"/>
              </a:rPr>
              <a:t>We have been tasked with unlocking valuable insights from real-world data using Python and R. </a:t>
            </a:r>
          </a:p>
          <a:p>
            <a:endParaRPr lang="en-US" b="0" i="0" dirty="0">
              <a:solidFill>
                <a:srgbClr val="D1D5DB"/>
              </a:solidFill>
              <a:effectLst/>
              <a:latin typeface="Söhne"/>
            </a:endParaRPr>
          </a:p>
          <a:p>
            <a:r>
              <a:rPr lang="en-US" b="0" i="0" dirty="0">
                <a:solidFill>
                  <a:srgbClr val="D1D5DB"/>
                </a:solidFill>
                <a:effectLst/>
                <a:latin typeface="Söhne"/>
              </a:rPr>
              <a:t>Turtle </a:t>
            </a:r>
            <a:r>
              <a:rPr lang="en-US" b="0" i="0" dirty="0" err="1">
                <a:solidFill>
                  <a:srgbClr val="D1D5DB"/>
                </a:solidFill>
                <a:effectLst/>
                <a:latin typeface="Söhne"/>
              </a:rPr>
              <a:t>Games’s</a:t>
            </a:r>
            <a:r>
              <a:rPr lang="en-US" b="0" i="0" dirty="0">
                <a:solidFill>
                  <a:srgbClr val="D1D5DB"/>
                </a:solidFill>
                <a:effectLst/>
                <a:latin typeface="Söhne"/>
              </a:rPr>
              <a:t> primary objective is to enhance their overall sales performance by harnessing customer trends and optimizing marketing strategies. Operating in a diverse market, Turtle Games offers an extensive range of products, from books to video games, and collects data from both sales transactions and customer reviews. </a:t>
            </a:r>
          </a:p>
          <a:p>
            <a:endParaRPr lang="en-US" b="0" i="0" dirty="0">
              <a:solidFill>
                <a:srgbClr val="D1D5DB"/>
              </a:solidFill>
              <a:effectLst/>
              <a:latin typeface="Söhne"/>
            </a:endParaRPr>
          </a:p>
          <a:p>
            <a:r>
              <a:rPr lang="en-US" b="0" i="0" dirty="0">
                <a:solidFill>
                  <a:srgbClr val="D1D5DB"/>
                </a:solidFill>
                <a:effectLst/>
                <a:latin typeface="Söhne"/>
              </a:rPr>
              <a:t>Our analysis encompasses data exploration, visualization, and statistical modeling to extract actionable insights. Our mission is to equip Turtle Games with the knowledge needed to drive growth and thrive in the competitive gaming industry. So, let's dive into the fascinating world of data analysis and discover the insights that will shape Turtle Games' future success!</a:t>
            </a:r>
            <a:endParaRPr lang="en-GB" dirty="0"/>
          </a:p>
        </p:txBody>
      </p:sp>
      <p:sp>
        <p:nvSpPr>
          <p:cNvPr id="4" name="Slide Number Placeholder 3"/>
          <p:cNvSpPr>
            <a:spLocks noGrp="1"/>
          </p:cNvSpPr>
          <p:nvPr>
            <p:ph type="sldNum" sz="quarter" idx="5"/>
          </p:nvPr>
        </p:nvSpPr>
        <p:spPr/>
        <p:txBody>
          <a:bodyPr/>
          <a:lstStyle/>
          <a:p>
            <a:fld id="{3677CAF4-CD68-4766-80E1-AAD99E31CDEE}" type="slidenum">
              <a:rPr lang="en-GB" smtClean="0"/>
              <a:t>2</a:t>
            </a:fld>
            <a:endParaRPr lang="en-GB"/>
          </a:p>
        </p:txBody>
      </p:sp>
    </p:spTree>
    <p:extLst>
      <p:ext uri="{BB962C8B-B14F-4D97-AF65-F5344CB8AC3E}">
        <p14:creationId xmlns:p14="http://schemas.microsoft.com/office/powerpoint/2010/main" val="35184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our analysis, we've harnessed the power of linear regression to delve into the relationships between loyalty points and key demographic and behavioral factors. These factors include age, remuneration in thousands of pounds, and spending score on a scale of 1 to 100. </a:t>
            </a:r>
          </a:p>
          <a:p>
            <a:endParaRPr lang="en-US" b="0" i="0" dirty="0">
              <a:solidFill>
                <a:srgbClr val="D1D5DB"/>
              </a:solidFill>
              <a:effectLst/>
              <a:latin typeface="Söhne"/>
            </a:endParaRPr>
          </a:p>
          <a:p>
            <a:r>
              <a:rPr lang="en-US" b="0" i="0" dirty="0">
                <a:solidFill>
                  <a:srgbClr val="D1D5DB"/>
                </a:solidFill>
                <a:effectLst/>
                <a:latin typeface="Söhne"/>
              </a:rPr>
              <a:t>The results, summarized in the figure, reveal a fascinating story. Our model boasts an impressive R-squared value of 0.840, meaning that approximately 84% of the variability in loyalty points can be explained by these variables.</a:t>
            </a:r>
          </a:p>
          <a:p>
            <a:endParaRPr lang="en-US" b="0" i="0" dirty="0">
              <a:solidFill>
                <a:srgbClr val="D1D5DB"/>
              </a:solidFill>
              <a:effectLst/>
              <a:latin typeface="Söhne"/>
            </a:endParaRPr>
          </a:p>
          <a:p>
            <a:r>
              <a:rPr lang="en-US" b="0" i="0" dirty="0">
                <a:solidFill>
                  <a:srgbClr val="D1D5DB"/>
                </a:solidFill>
                <a:effectLst/>
                <a:latin typeface="Söhne"/>
              </a:rPr>
              <a:t>Age, with its positive coefficient of 11.0607, tells us that for each year increase in age, loyalty points increase by around 11.06 points on average. </a:t>
            </a:r>
          </a:p>
          <a:p>
            <a:endParaRPr lang="en-US" b="0" i="0" dirty="0">
              <a:solidFill>
                <a:srgbClr val="D1D5DB"/>
              </a:solidFill>
              <a:effectLst/>
              <a:latin typeface="Söhne"/>
            </a:endParaRPr>
          </a:p>
          <a:p>
            <a:r>
              <a:rPr lang="en-US" b="0" i="0" dirty="0">
                <a:solidFill>
                  <a:srgbClr val="D1D5DB"/>
                </a:solidFill>
                <a:effectLst/>
                <a:latin typeface="Söhne"/>
              </a:rPr>
              <a:t>Remuneration shows a similar trend, with a positive coefficient of 34.0084 , implying that higher income corresponds to more loyalty points. Spending score, with a coefficient of 34.1832 underscores the connection between higher scores and more loyalty points. The overall model is statistically significant, meaning our findings are rock-solid. </a:t>
            </a:r>
          </a:p>
          <a:p>
            <a:endParaRPr lang="en-US" b="0" i="0" dirty="0">
              <a:solidFill>
                <a:srgbClr val="D1D5DB"/>
              </a:solidFill>
              <a:effectLst/>
              <a:latin typeface="Söhne"/>
            </a:endParaRPr>
          </a:p>
          <a:p>
            <a:r>
              <a:rPr lang="en-US" b="0" i="0" dirty="0">
                <a:solidFill>
                  <a:srgbClr val="D1D5DB"/>
                </a:solidFill>
                <a:effectLst/>
                <a:latin typeface="Söhne"/>
              </a:rPr>
              <a:t>The regression plot visually confirms the positive relationship between these factors and loyalty points. These insights are invaluable for refining our marketing strategies, targeting individuals with higher income and spending scores, and ultimately, boosting our loyalty program's effectiveness to enhance sales performance.</a:t>
            </a:r>
            <a:endParaRPr lang="en-GB" dirty="0"/>
          </a:p>
        </p:txBody>
      </p:sp>
      <p:sp>
        <p:nvSpPr>
          <p:cNvPr id="4" name="Slide Number Placeholder 3"/>
          <p:cNvSpPr>
            <a:spLocks noGrp="1"/>
          </p:cNvSpPr>
          <p:nvPr>
            <p:ph type="sldNum" sz="quarter" idx="5"/>
          </p:nvPr>
        </p:nvSpPr>
        <p:spPr/>
        <p:txBody>
          <a:bodyPr/>
          <a:lstStyle/>
          <a:p>
            <a:fld id="{3677CAF4-CD68-4766-80E1-AAD99E31CDEE}" type="slidenum">
              <a:rPr lang="en-GB" smtClean="0"/>
              <a:t>3</a:t>
            </a:fld>
            <a:endParaRPr lang="en-GB"/>
          </a:p>
        </p:txBody>
      </p:sp>
    </p:spTree>
    <p:extLst>
      <p:ext uri="{BB962C8B-B14F-4D97-AF65-F5344CB8AC3E}">
        <p14:creationId xmlns:p14="http://schemas.microsoft.com/office/powerpoint/2010/main" val="71520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this phase, we explore clustering to optimize marketing strategies based on salary and spending score. We first used the Elbow Method, plotting inertia for k values from 1 to 10. At </a:t>
            </a:r>
            <a:r>
              <a:rPr lang="en-US" b="0" i="0">
                <a:solidFill>
                  <a:srgbClr val="D1D5DB"/>
                </a:solidFill>
                <a:effectLst/>
                <a:latin typeface="Söhne"/>
              </a:rPr>
              <a:t>k=5, </a:t>
            </a:r>
            <a:r>
              <a:rPr lang="en-US" b="0" i="0" dirty="0">
                <a:solidFill>
                  <a:srgbClr val="D1D5DB"/>
                </a:solidFill>
                <a:effectLst/>
                <a:latin typeface="Söhne"/>
              </a:rPr>
              <a:t>we found the 'elbow point,' the optimal cluster choice. Then, we turned to the Silhouette Method, computing scores from k=2 to 10. The peak was at k=5, indicating well-defined clusters. Both methods led to the same result: k=5, offering the right balance between separation and complexity</a:t>
            </a:r>
            <a:endParaRPr lang="en-GB" dirty="0"/>
          </a:p>
        </p:txBody>
      </p:sp>
      <p:sp>
        <p:nvSpPr>
          <p:cNvPr id="4" name="Slide Number Placeholder 3"/>
          <p:cNvSpPr>
            <a:spLocks noGrp="1"/>
          </p:cNvSpPr>
          <p:nvPr>
            <p:ph type="sldNum" sz="quarter" idx="5"/>
          </p:nvPr>
        </p:nvSpPr>
        <p:spPr/>
        <p:txBody>
          <a:bodyPr/>
          <a:lstStyle/>
          <a:p>
            <a:fld id="{3677CAF4-CD68-4766-80E1-AAD99E31CDEE}" type="slidenum">
              <a:rPr lang="en-GB" smtClean="0"/>
              <a:t>4</a:t>
            </a:fld>
            <a:endParaRPr lang="en-GB"/>
          </a:p>
        </p:txBody>
      </p:sp>
    </p:spTree>
    <p:extLst>
      <p:ext uri="{BB962C8B-B14F-4D97-AF65-F5344CB8AC3E}">
        <p14:creationId xmlns:p14="http://schemas.microsoft.com/office/powerpoint/2010/main" val="3823052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Our clustering analysis unveils key insights into distinct customer segments based on salary and spending score. </a:t>
            </a:r>
          </a:p>
          <a:p>
            <a:r>
              <a:rPr lang="en-US" b="0" i="0" dirty="0">
                <a:solidFill>
                  <a:srgbClr val="D1D5DB"/>
                </a:solidFill>
                <a:effectLst/>
                <a:latin typeface="Söhne"/>
              </a:rPr>
              <a:t>Cluster 0, with 774 customers, responds well to tailored marketing and loyalty programs. </a:t>
            </a:r>
          </a:p>
          <a:p>
            <a:r>
              <a:rPr lang="en-US" b="0" i="0" dirty="0">
                <a:solidFill>
                  <a:srgbClr val="D1D5DB"/>
                </a:solidFill>
                <a:effectLst/>
                <a:latin typeface="Söhne"/>
              </a:rPr>
              <a:t>Cluster 1, 271 customers, may benefit from targeted initiatives. </a:t>
            </a:r>
          </a:p>
          <a:p>
            <a:r>
              <a:rPr lang="en-US" b="0" i="0" dirty="0">
                <a:solidFill>
                  <a:srgbClr val="D1D5DB"/>
                </a:solidFill>
                <a:effectLst/>
                <a:latin typeface="Söhne"/>
              </a:rPr>
              <a:t>Cluster 2, 330 customers, with 'High Income' but 'Low Spending,' suggests potential for exclusive offers. </a:t>
            </a:r>
          </a:p>
          <a:p>
            <a:r>
              <a:rPr lang="en-US" b="0" i="0" dirty="0">
                <a:solidFill>
                  <a:srgbClr val="D1D5DB"/>
                </a:solidFill>
                <a:effectLst/>
                <a:latin typeface="Söhne"/>
              </a:rPr>
              <a:t>Cluster 3, 356 customers, 'High Income' and 'High Spending,' deserves premium treatment. </a:t>
            </a:r>
          </a:p>
          <a:p>
            <a:r>
              <a:rPr lang="en-US" b="0" i="0" dirty="0">
                <a:solidFill>
                  <a:srgbClr val="D1D5DB"/>
                </a:solidFill>
                <a:effectLst/>
                <a:latin typeface="Söhne"/>
              </a:rPr>
              <a:t>Cluster 4, 269 customers, showcase 'Low Income' but 'High Spending.' These insights enable refined marketing, better retention, and improved sales performance.</a:t>
            </a:r>
            <a:endParaRPr lang="en-GB" dirty="0"/>
          </a:p>
        </p:txBody>
      </p:sp>
      <p:sp>
        <p:nvSpPr>
          <p:cNvPr id="4" name="Slide Number Placeholder 3"/>
          <p:cNvSpPr>
            <a:spLocks noGrp="1"/>
          </p:cNvSpPr>
          <p:nvPr>
            <p:ph type="sldNum" sz="quarter" idx="5"/>
          </p:nvPr>
        </p:nvSpPr>
        <p:spPr/>
        <p:txBody>
          <a:bodyPr/>
          <a:lstStyle/>
          <a:p>
            <a:fld id="{3677CAF4-CD68-4766-80E1-AAD99E31CDEE}" type="slidenum">
              <a:rPr lang="en-GB" smtClean="0"/>
              <a:t>5</a:t>
            </a:fld>
            <a:endParaRPr lang="en-GB"/>
          </a:p>
        </p:txBody>
      </p:sp>
    </p:spTree>
    <p:extLst>
      <p:ext uri="{BB962C8B-B14F-4D97-AF65-F5344CB8AC3E}">
        <p14:creationId xmlns:p14="http://schemas.microsoft.com/office/powerpoint/2010/main" val="4225618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Our customer sentiment analysis is a treasure trove of insights that can profoundly shape Turtle Games' marketing strategies. To derive these insights, we embarked on a journey through customer reviews. Through captivating word clouds and visual representations, we illuminated frequently occurring themes. Additionally, we condensed customer sentiment by spotlighting the top 15 frequently used words in the table shown. These words shed light on critical themes and topics deeply resonating with our customers.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But that's not all; we also explored the sentiment polarity distribution of these reviews using a histogram, and what we found was intriguing. Most reviews exhibited positive sentiment, with a notable peak in the polarity score around 0.875 to 1.0. This distribution underscores the importance of catering to a diverse range of customer opinions and experiences.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Our analysis didn't stop there; we extracted the top 20 positive and negative reviews, encapsulating a spectrum of customer experiences. Positive reviews often sang praises about product quality and top-notch customer service, while negative reviews pointed out areas like product bugs and slow support, indicating room for improvement.</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In conclusion, our sentiment analysis serves as a guiding light for Turtle Games' marketing efforts. Insights from commonly used words and sentiment polarity, along with the actionable guidance offered by top reviews, empower data-driven decisions and elevate our marketing campaigns</a:t>
            </a:r>
          </a:p>
        </p:txBody>
      </p:sp>
      <p:sp>
        <p:nvSpPr>
          <p:cNvPr id="4" name="Slide Number Placeholder 3"/>
          <p:cNvSpPr>
            <a:spLocks noGrp="1"/>
          </p:cNvSpPr>
          <p:nvPr>
            <p:ph type="sldNum" sz="quarter" idx="5"/>
          </p:nvPr>
        </p:nvSpPr>
        <p:spPr/>
        <p:txBody>
          <a:bodyPr/>
          <a:lstStyle/>
          <a:p>
            <a:fld id="{3677CAF4-CD68-4766-80E1-AAD99E31CDEE}" type="slidenum">
              <a:rPr lang="en-GB" smtClean="0"/>
              <a:t>6</a:t>
            </a:fld>
            <a:endParaRPr lang="en-GB"/>
          </a:p>
        </p:txBody>
      </p:sp>
    </p:spTree>
    <p:extLst>
      <p:ext uri="{BB962C8B-B14F-4D97-AF65-F5344CB8AC3E}">
        <p14:creationId xmlns:p14="http://schemas.microsoft.com/office/powerpoint/2010/main" val="205123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effectLst/>
                <a:latin typeface="Söhne"/>
              </a:rPr>
              <a:t>This slide encompasses our data analysis using R, a pivotal phase in our journey.</a:t>
            </a:r>
          </a:p>
          <a:p>
            <a:pPr algn="l">
              <a:buFont typeface="Arial" panose="020B0604020202020204" pitchFamily="34" charset="0"/>
              <a:buChar char="•"/>
            </a:pPr>
            <a:r>
              <a:rPr lang="en-US" b="0" i="0" dirty="0">
                <a:effectLst/>
                <a:latin typeface="Söhne"/>
              </a:rPr>
              <a:t>We streamlined the </a:t>
            </a:r>
            <a:r>
              <a:rPr lang="en-US" b="0" i="0" dirty="0" err="1">
                <a:effectLst/>
                <a:latin typeface="Söhne"/>
              </a:rPr>
              <a:t>the</a:t>
            </a:r>
            <a:r>
              <a:rPr lang="en-US" b="0" i="0" dirty="0">
                <a:effectLst/>
                <a:latin typeface="Söhne"/>
              </a:rPr>
              <a:t> dataset by removing redundant columns, including Ranking, Year, Genre, and Publisher. This focused approach ensures a more concise and relevant exploration of sales data.</a:t>
            </a:r>
          </a:p>
          <a:p>
            <a:pPr algn="l">
              <a:buFont typeface="Arial" panose="020B0604020202020204" pitchFamily="34" charset="0"/>
              <a:buChar char="•"/>
            </a:pPr>
            <a:r>
              <a:rPr lang="en-US" b="0" i="0" dirty="0">
                <a:effectLst/>
                <a:latin typeface="Söhne"/>
              </a:rPr>
              <a:t>Our next step was to create the plots shown in the report provided. These visual representations provide insights into sales data, making it easier to identify regional trends, platform preferences, and outliers.</a:t>
            </a:r>
          </a:p>
          <a:p>
            <a:pPr algn="l">
              <a:buFont typeface="Arial" panose="020B0604020202020204" pitchFamily="34" charset="0"/>
              <a:buChar char="•"/>
            </a:pPr>
            <a:r>
              <a:rPr lang="en-US" b="0" i="0" dirty="0">
                <a:effectLst/>
                <a:latin typeface="Söhne"/>
              </a:rPr>
              <a:t>These plots are incredibly valuable for the business as they offer clear visual insights into sales performance. Ultimately, they enable data-driven decisions that optimize marketing and distribution strategies, capitalize on trends, and pinpoint opportunities for growth.</a:t>
            </a:r>
          </a:p>
          <a:p>
            <a:pPr algn="l">
              <a:buFont typeface="Arial" panose="020B0604020202020204" pitchFamily="34" charset="0"/>
              <a:buChar char="•"/>
            </a:pPr>
            <a:endParaRPr lang="en-US" b="0" i="0" dirty="0">
              <a:effectLst/>
              <a:latin typeface="Söhne"/>
            </a:endParaRPr>
          </a:p>
          <a:p>
            <a:pPr algn="l">
              <a:buFont typeface="Arial" panose="020B0604020202020204" pitchFamily="34" charset="0"/>
              <a:buChar char="•"/>
            </a:pPr>
            <a:r>
              <a:rPr lang="en-US" b="0" i="0" dirty="0">
                <a:effectLst/>
                <a:latin typeface="Söhne"/>
              </a:rPr>
              <a:t>We followed this up with a Q-Q Plot Analysis: To visually assess the normality of the sales data for North America, Europe , and Global regions,. These plots provide strong visual evidence that the sales data for Turtle Games does not follow a normal distribution. The pronounced curvature in these plots suggests the presence of outliers with exceptionally high sales values.</a:t>
            </a:r>
          </a:p>
          <a:p>
            <a:pPr algn="l">
              <a:buFont typeface="Arial" panose="020B0604020202020204" pitchFamily="34" charset="0"/>
              <a:buChar char="•"/>
            </a:pPr>
            <a:r>
              <a:rPr lang="en-US" b="0" i="0" dirty="0">
                <a:effectLst/>
                <a:latin typeface="Söhne"/>
              </a:rPr>
              <a:t>Understanding these deviations from normality is crucial for selecting appropriate statistical methods and addressing potential outliers in future analyses and decision-making processes. This insight equips Turtle Games with valuable knowledge for refining strategies and enhancing sales performance.</a:t>
            </a:r>
          </a:p>
          <a:p>
            <a:br>
              <a:rPr lang="en-US" dirty="0"/>
            </a:br>
            <a:endParaRPr lang="en-GB" dirty="0"/>
          </a:p>
        </p:txBody>
      </p:sp>
      <p:sp>
        <p:nvSpPr>
          <p:cNvPr id="4" name="Slide Number Placeholder 3"/>
          <p:cNvSpPr>
            <a:spLocks noGrp="1"/>
          </p:cNvSpPr>
          <p:nvPr>
            <p:ph type="sldNum" sz="quarter" idx="5"/>
          </p:nvPr>
        </p:nvSpPr>
        <p:spPr/>
        <p:txBody>
          <a:bodyPr/>
          <a:lstStyle/>
          <a:p>
            <a:fld id="{3677CAF4-CD68-4766-80E1-AAD99E31CDEE}" type="slidenum">
              <a:rPr lang="en-GB" smtClean="0"/>
              <a:t>7</a:t>
            </a:fld>
            <a:endParaRPr lang="en-GB"/>
          </a:p>
        </p:txBody>
      </p:sp>
    </p:spTree>
    <p:extLst>
      <p:ext uri="{BB962C8B-B14F-4D97-AF65-F5344CB8AC3E}">
        <p14:creationId xmlns:p14="http://schemas.microsoft.com/office/powerpoint/2010/main" val="1045655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Our analysis confirmed that Turtle Games' sales data deviates significantly from normality, as indicated by extremely low p-values in Shapiro-Wilk tests for all three sales columns: NA Sales, EU Sales, and Global Sales.</a:t>
            </a:r>
          </a:p>
          <a:p>
            <a:pPr algn="l">
              <a:buFont typeface="Arial" panose="020B0604020202020204" pitchFamily="34" charset="0"/>
              <a:buChar char="•"/>
            </a:pPr>
            <a:r>
              <a:rPr lang="en-US" b="0" i="0" dirty="0">
                <a:solidFill>
                  <a:srgbClr val="D1D5DB"/>
                </a:solidFill>
                <a:effectLst/>
                <a:latin typeface="Söhne"/>
              </a:rPr>
              <a:t>Skewness and kurtosis metrics revealed right-skewed distributions with skewness values around 4, indicating data concentration toward lower sales values and long tails of higher sales. High kurtosis values (around 30 to 41) suggest heavy-tailed distributions, implying the presence of outliers and potential for extreme sales values.</a:t>
            </a:r>
          </a:p>
          <a:p>
            <a:pPr algn="l">
              <a:buFont typeface="Arial" panose="020B0604020202020204" pitchFamily="34" charset="0"/>
              <a:buChar char="•"/>
            </a:pPr>
            <a:r>
              <a:rPr lang="en-US" b="0" i="0" dirty="0">
                <a:solidFill>
                  <a:srgbClr val="D1D5DB"/>
                </a:solidFill>
                <a:effectLst/>
                <a:latin typeface="Söhne"/>
              </a:rPr>
              <a:t>Correlation analysis unveiled strong positive correlations among the sales columns, with NA Sales showing robust positive associations with EU Sales and Global Sales, with values of 0.706 and 0.936 respectively. EU Sales and Global Sales exhibited a strong positive correlation of 0.878, highlighting interdependencies among regions.</a:t>
            </a:r>
          </a:p>
          <a:p>
            <a:pPr algn="l">
              <a:buFont typeface="Arial" panose="020B0604020202020204" pitchFamily="34" charset="0"/>
              <a:buChar char="•"/>
            </a:pPr>
            <a:r>
              <a:rPr lang="en-US" b="0" i="0" dirty="0">
                <a:solidFill>
                  <a:srgbClr val="D1D5DB"/>
                </a:solidFill>
                <a:effectLst/>
                <a:latin typeface="Söhne"/>
              </a:rPr>
              <a:t>In summary, Turtle Games' sales data lacks normality and exhibits right-skewness and heavy tails. This unique data profile presents opportunities for</a:t>
            </a:r>
            <a:r>
              <a:rPr lang="en-US" b="1" i="0" dirty="0">
                <a:solidFill>
                  <a:srgbClr val="D1D5DB"/>
                </a:solidFill>
                <a:effectLst/>
                <a:latin typeface="Söhne"/>
              </a:rPr>
              <a:t> </a:t>
            </a:r>
            <a:r>
              <a:rPr lang="en-US" b="0" i="0" dirty="0">
                <a:solidFill>
                  <a:srgbClr val="D1D5DB"/>
                </a:solidFill>
                <a:effectLst/>
                <a:latin typeface="Söhne"/>
              </a:rPr>
              <a:t>leveraging regional interdependencies in marketing and distribution strategies. Addressing outliers is essential for accurate analyses and informed business decisions, emphasizing the importance of understanding these data characteristics.</a:t>
            </a:r>
          </a:p>
          <a:p>
            <a:endParaRPr lang="en-GB" dirty="0"/>
          </a:p>
        </p:txBody>
      </p:sp>
      <p:sp>
        <p:nvSpPr>
          <p:cNvPr id="4" name="Slide Number Placeholder 3"/>
          <p:cNvSpPr>
            <a:spLocks noGrp="1"/>
          </p:cNvSpPr>
          <p:nvPr>
            <p:ph type="sldNum" sz="quarter" idx="5"/>
          </p:nvPr>
        </p:nvSpPr>
        <p:spPr/>
        <p:txBody>
          <a:bodyPr/>
          <a:lstStyle/>
          <a:p>
            <a:fld id="{3677CAF4-CD68-4766-80E1-AAD99E31CDEE}" type="slidenum">
              <a:rPr lang="en-GB" smtClean="0"/>
              <a:t>8</a:t>
            </a:fld>
            <a:endParaRPr lang="en-GB"/>
          </a:p>
        </p:txBody>
      </p:sp>
    </p:spTree>
    <p:extLst>
      <p:ext uri="{BB962C8B-B14F-4D97-AF65-F5344CB8AC3E}">
        <p14:creationId xmlns:p14="http://schemas.microsoft.com/office/powerpoint/2010/main" val="179393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This slide summarizes our key recommendations based on our data analysis for Turtle Games.</a:t>
            </a:r>
          </a:p>
          <a:p>
            <a:pPr algn="l">
              <a:buFont typeface="Arial" panose="020B0604020202020204" pitchFamily="34" charset="0"/>
              <a:buChar char="•"/>
            </a:pPr>
            <a:r>
              <a:rPr lang="en-US" b="0" i="0" dirty="0">
                <a:solidFill>
                  <a:srgbClr val="D1D5DB"/>
                </a:solidFill>
                <a:effectLst/>
                <a:latin typeface="Söhne"/>
              </a:rPr>
              <a:t>Starting with our Simple Linear Regression Model insights, we found that NA Sales has a significant impact on Global Sales, with both the intercept and NA Sales coefficient being statistically significant (p-value &lt; 0.001). Additionally, the high R-squared value of 0.8741 indicates that approximately 87.41% of Global Sales variability can be explained by NA Sales alone. This makes the model a reliable tool for predicting Global Sales based on NA Sales, which is crucial for sales strategy planning and assessing potential market expansions.</a:t>
            </a:r>
          </a:p>
          <a:p>
            <a:pPr algn="l">
              <a:buFont typeface="Arial" panose="020B0604020202020204" pitchFamily="34" charset="0"/>
              <a:buChar char="•"/>
            </a:pPr>
            <a:r>
              <a:rPr lang="en-US" b="0" i="0" dirty="0">
                <a:solidFill>
                  <a:srgbClr val="D1D5DB"/>
                </a:solidFill>
                <a:effectLst/>
                <a:latin typeface="Söhne"/>
              </a:rPr>
              <a:t>Moving on to our Multiple Linear Regression Model, it also yielded significant insights. Both NA Sales and EU Sales coefficients are highly significant (p-value &lt; 0.001), indicating significant impacts on Global Sales. The model exhibits an even higher R-squared value of 0.9687, signifying that approximately 96.87% of Global Sales variability can be explained by both NA and EU Sales combined. This enhances prediction accuracy and makes it a robust tool for forecasting Global Sales in response to changes in both regions.</a:t>
            </a:r>
          </a:p>
          <a:p>
            <a:pPr algn="l">
              <a:buFont typeface="Arial" panose="020B0604020202020204" pitchFamily="34" charset="0"/>
              <a:buChar char="•"/>
            </a:pPr>
            <a:r>
              <a:rPr lang="en-US" b="0" i="0" dirty="0">
                <a:solidFill>
                  <a:srgbClr val="D1D5DB"/>
                </a:solidFill>
                <a:effectLst/>
                <a:latin typeface="Söhne"/>
              </a:rPr>
              <a:t>Finally, we emphasized how these models can be used for business planning. Turtle Games can utilize predictions for scenario planning, resource allocation, and risk mitigation. These tools empower the business to make informed decisions and identify high-potential growth scenarios.</a:t>
            </a:r>
          </a:p>
          <a:p>
            <a:endParaRPr lang="en-GB" dirty="0"/>
          </a:p>
        </p:txBody>
      </p:sp>
      <p:sp>
        <p:nvSpPr>
          <p:cNvPr id="4" name="Slide Number Placeholder 3"/>
          <p:cNvSpPr>
            <a:spLocks noGrp="1"/>
          </p:cNvSpPr>
          <p:nvPr>
            <p:ph type="sldNum" sz="quarter" idx="5"/>
          </p:nvPr>
        </p:nvSpPr>
        <p:spPr/>
        <p:txBody>
          <a:bodyPr/>
          <a:lstStyle/>
          <a:p>
            <a:fld id="{3677CAF4-CD68-4766-80E1-AAD99E31CDEE}" type="slidenum">
              <a:rPr lang="en-GB" smtClean="0"/>
              <a:t>9</a:t>
            </a:fld>
            <a:endParaRPr lang="en-GB"/>
          </a:p>
        </p:txBody>
      </p:sp>
    </p:spTree>
    <p:extLst>
      <p:ext uri="{BB962C8B-B14F-4D97-AF65-F5344CB8AC3E}">
        <p14:creationId xmlns:p14="http://schemas.microsoft.com/office/powerpoint/2010/main" val="346903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4B51E2-C664-417E-8F27-6D055B9557E2}" type="datetimeFigureOut">
              <a:rPr lang="en-GB" smtClean="0"/>
              <a:t>09/10/2023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1520803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4B51E2-C664-417E-8F27-6D055B9557E2}" type="datetimeFigureOut">
              <a:rPr lang="en-GB" smtClean="0"/>
              <a:t>09/10/2023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96276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4B51E2-C664-417E-8F27-6D055B9557E2}" type="datetimeFigureOut">
              <a:rPr lang="en-GB" smtClean="0"/>
              <a:t>09/10/2023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2056739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4B51E2-C664-417E-8F27-6D055B9557E2}" type="datetimeFigureOut">
              <a:rPr lang="en-GB" smtClean="0"/>
              <a:t>09/10/2023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8A83400-C51E-4E2D-A407-DA1668BCD21F}"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41595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4B51E2-C664-417E-8F27-6D055B9557E2}" type="datetimeFigureOut">
              <a:rPr lang="en-GB" smtClean="0"/>
              <a:t>09/10/2023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1179801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4B51E2-C664-417E-8F27-6D055B9557E2}" type="datetimeFigureOut">
              <a:rPr lang="en-GB" smtClean="0"/>
              <a:t>09/10/2023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15327878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4B51E2-C664-417E-8F27-6D055B9557E2}" type="datetimeFigureOut">
              <a:rPr lang="en-GB" smtClean="0"/>
              <a:t>09/10/2023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3511262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4B51E2-C664-417E-8F27-6D055B9557E2}" type="datetimeFigureOut">
              <a:rPr lang="en-GB" smtClean="0"/>
              <a:t>09/10/2023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1904801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4B51E2-C664-417E-8F27-6D055B9557E2}" type="datetimeFigureOut">
              <a:rPr lang="en-GB" smtClean="0"/>
              <a:t>09/10/2023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231207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4B51E2-C664-417E-8F27-6D055B9557E2}" type="datetimeFigureOut">
              <a:rPr lang="en-GB" smtClean="0"/>
              <a:t>09/10/2023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3705588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B51E2-C664-417E-8F27-6D055B9557E2}" type="datetimeFigureOut">
              <a:rPr lang="en-GB" smtClean="0"/>
              <a:t>09/10/2023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222640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4B51E2-C664-417E-8F27-6D055B9557E2}" type="datetimeFigureOut">
              <a:rPr lang="en-GB" smtClean="0"/>
              <a:t>09/10/2023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1418420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4B51E2-C664-417E-8F27-6D055B9557E2}" type="datetimeFigureOut">
              <a:rPr lang="en-GB" smtClean="0"/>
              <a:t>09/10/2023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1849185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4B51E2-C664-417E-8F27-6D055B9557E2}" type="datetimeFigureOut">
              <a:rPr lang="en-GB" smtClean="0"/>
              <a:t>09/10/2023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350135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4B51E2-C664-417E-8F27-6D055B9557E2}" type="datetimeFigureOut">
              <a:rPr lang="en-GB" smtClean="0"/>
              <a:t>09/10/2023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2449227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4B51E2-C664-417E-8F27-6D055B9557E2}" type="datetimeFigureOut">
              <a:rPr lang="en-GB" smtClean="0"/>
              <a:t>09/10/2023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2725247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4B51E2-C664-417E-8F27-6D055B9557E2}" type="datetimeFigureOut">
              <a:rPr lang="en-GB" smtClean="0"/>
              <a:t>09/10/2023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8A83400-C51E-4E2D-A407-DA1668BCD21F}" type="slidenum">
              <a:rPr lang="en-GB" smtClean="0"/>
              <a:t>‹#›</a:t>
            </a:fld>
            <a:endParaRPr lang="en-GB"/>
          </a:p>
        </p:txBody>
      </p:sp>
    </p:spTree>
    <p:extLst>
      <p:ext uri="{BB962C8B-B14F-4D97-AF65-F5344CB8AC3E}">
        <p14:creationId xmlns:p14="http://schemas.microsoft.com/office/powerpoint/2010/main" val="1864327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24B51E2-C664-417E-8F27-6D055B9557E2}" type="datetimeFigureOut">
              <a:rPr lang="en-GB" smtClean="0"/>
              <a:t>09/10/2023</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8A83400-C51E-4E2D-A407-DA1668BCD21F}" type="slidenum">
              <a:rPr lang="en-GB" smtClean="0"/>
              <a:t>‹#›</a:t>
            </a:fld>
            <a:endParaRPr lang="en-GB"/>
          </a:p>
        </p:txBody>
      </p:sp>
    </p:spTree>
    <p:extLst>
      <p:ext uri="{BB962C8B-B14F-4D97-AF65-F5344CB8AC3E}">
        <p14:creationId xmlns:p14="http://schemas.microsoft.com/office/powerpoint/2010/main" val="52963659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2.xml"/><Relationship Id="rId7" Type="http://schemas.openxmlformats.org/officeDocument/2006/relationships/diagramLayout" Target="../diagrams/layout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Data" Target="../diagrams/data5.xml"/><Relationship Id="rId11" Type="http://schemas.openxmlformats.org/officeDocument/2006/relationships/image" Target="../media/image6.png"/><Relationship Id="rId5" Type="http://schemas.openxmlformats.org/officeDocument/2006/relationships/image" Target="../media/image1.jpeg"/><Relationship Id="rId10" Type="http://schemas.microsoft.com/office/2007/relationships/diagramDrawing" Target="../diagrams/drawing5.xml"/><Relationship Id="rId4" Type="http://schemas.openxmlformats.org/officeDocument/2006/relationships/notesSlide" Target="../notesSlides/notesSlide11.xml"/><Relationship Id="rId9" Type="http://schemas.openxmlformats.org/officeDocument/2006/relationships/diagramColors" Target="../diagrams/colors5.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6.png"/><Relationship Id="rId5" Type="http://schemas.openxmlformats.org/officeDocument/2006/relationships/image" Target="../media/image1.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9.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2.xml"/><Relationship Id="rId7" Type="http://schemas.openxmlformats.org/officeDocument/2006/relationships/diagramData" Target="../diagrams/data2.xml"/><Relationship Id="rId12"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3.png"/><Relationship Id="rId11" Type="http://schemas.microsoft.com/office/2007/relationships/diagramDrawing" Target="../diagrams/drawing2.xml"/><Relationship Id="rId5" Type="http://schemas.openxmlformats.org/officeDocument/2006/relationships/image" Target="../media/image1.jpeg"/><Relationship Id="rId10" Type="http://schemas.openxmlformats.org/officeDocument/2006/relationships/diagramColors" Target="../diagrams/colors2.xml"/><Relationship Id="rId4" Type="http://schemas.openxmlformats.org/officeDocument/2006/relationships/notesSlide" Target="../notesSlides/notesSlide5.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6.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8.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6.png"/><Relationship Id="rId4" Type="http://schemas.openxmlformats.org/officeDocument/2006/relationships/notesSlide" Target="../notesSlides/notesSlide8.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Data" Target="../diagrams/data4.xml"/><Relationship Id="rId11" Type="http://schemas.openxmlformats.org/officeDocument/2006/relationships/image" Target="../media/image6.png"/><Relationship Id="rId5" Type="http://schemas.openxmlformats.org/officeDocument/2006/relationships/image" Target="../media/image1.jpeg"/><Relationship Id="rId10" Type="http://schemas.microsoft.com/office/2007/relationships/diagramDrawing" Target="../diagrams/drawing4.xml"/><Relationship Id="rId4" Type="http://schemas.openxmlformats.org/officeDocument/2006/relationships/notesSlide" Target="../notesSlides/notesSlide9.xml"/><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FB2D-B533-3319-36EB-32EDC8F7271A}"/>
              </a:ext>
            </a:extLst>
          </p:cNvPr>
          <p:cNvSpPr>
            <a:spLocks noGrp="1"/>
          </p:cNvSpPr>
          <p:nvPr>
            <p:ph type="ctrTitle"/>
          </p:nvPr>
        </p:nvSpPr>
        <p:spPr/>
        <p:txBody>
          <a:bodyPr/>
          <a:lstStyle/>
          <a:p>
            <a:r>
              <a:rPr lang="en-GB" b="1" dirty="0"/>
              <a:t>Predicting Future Outcomes</a:t>
            </a:r>
          </a:p>
        </p:txBody>
      </p:sp>
      <p:sp>
        <p:nvSpPr>
          <p:cNvPr id="3" name="Subtitle 2">
            <a:extLst>
              <a:ext uri="{FF2B5EF4-FFF2-40B4-BE49-F238E27FC236}">
                <a16:creationId xmlns:a16="http://schemas.microsoft.com/office/drawing/2014/main" id="{F80D16EA-7352-7DC5-08FA-361CA422C4FE}"/>
              </a:ext>
            </a:extLst>
          </p:cNvPr>
          <p:cNvSpPr>
            <a:spLocks noGrp="1"/>
          </p:cNvSpPr>
          <p:nvPr>
            <p:ph type="subTitle" idx="1"/>
          </p:nvPr>
        </p:nvSpPr>
        <p:spPr>
          <a:xfrm>
            <a:off x="1694922" y="3598341"/>
            <a:ext cx="8791575" cy="1655762"/>
          </a:xfrm>
        </p:spPr>
        <p:txBody>
          <a:bodyPr>
            <a:normAutofit/>
          </a:bodyPr>
          <a:lstStyle/>
          <a:p>
            <a:r>
              <a:rPr lang="en-GB" sz="2800" b="1" dirty="0"/>
              <a:t>An Analysis of Turtle Games</a:t>
            </a:r>
          </a:p>
          <a:p>
            <a:endParaRPr lang="en-GB" sz="2800" b="1" dirty="0"/>
          </a:p>
        </p:txBody>
      </p:sp>
      <p:sp>
        <p:nvSpPr>
          <p:cNvPr id="4" name="Subtitle 2">
            <a:extLst>
              <a:ext uri="{FF2B5EF4-FFF2-40B4-BE49-F238E27FC236}">
                <a16:creationId xmlns:a16="http://schemas.microsoft.com/office/drawing/2014/main" id="{C57F6A07-5CF2-377A-31E7-95A8AE9119DA}"/>
              </a:ext>
            </a:extLst>
          </p:cNvPr>
          <p:cNvSpPr txBox="1">
            <a:spLocks/>
          </p:cNvSpPr>
          <p:nvPr/>
        </p:nvSpPr>
        <p:spPr>
          <a:xfrm>
            <a:off x="9993386" y="6515100"/>
            <a:ext cx="4637103"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dirty="0"/>
              <a:t>James McPherson</a:t>
            </a:r>
          </a:p>
          <a:p>
            <a:endParaRPr lang="en-GB" sz="2800" b="1" dirty="0"/>
          </a:p>
        </p:txBody>
      </p:sp>
      <p:pic>
        <p:nvPicPr>
          <p:cNvPr id="8" name="Audio 7">
            <a:hlinkClick r:id="" action="ppaction://media"/>
            <a:extLst>
              <a:ext uri="{FF2B5EF4-FFF2-40B4-BE49-F238E27FC236}">
                <a16:creationId xmlns:a16="http://schemas.microsoft.com/office/drawing/2014/main" id="{C2C0CEF7-B4A9-BC62-A5F6-FA8CA2E16EF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7561683"/>
      </p:ext>
    </p:extLst>
  </p:cSld>
  <p:clrMapOvr>
    <a:masterClrMapping/>
  </p:clrMapOvr>
  <mc:AlternateContent xmlns:mc="http://schemas.openxmlformats.org/markup-compatibility/2006">
    <mc:Choice xmlns:p14="http://schemas.microsoft.com/office/powerpoint/2010/main" Requires="p14">
      <p:transition spd="slow" p14:dur="2000" advTm="21401"/>
    </mc:Choice>
    <mc:Fallback>
      <p:transition spd="slow" advTm="21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00750-9862-1C98-4CC3-1069ADF4DB27}"/>
              </a:ext>
            </a:extLst>
          </p:cNvPr>
          <p:cNvSpPr>
            <a:spLocks noGrp="1"/>
          </p:cNvSpPr>
          <p:nvPr>
            <p:ph type="title"/>
          </p:nvPr>
        </p:nvSpPr>
        <p:spPr>
          <a:xfrm>
            <a:off x="1370692" y="653687"/>
            <a:ext cx="9440034" cy="1088336"/>
          </a:xfrm>
        </p:spPr>
        <p:txBody>
          <a:bodyPr vert="horz" lIns="91440" tIns="45720" rIns="91440" bIns="45720" rtlCol="0" anchor="b">
            <a:normAutofit/>
          </a:bodyPr>
          <a:lstStyle/>
          <a:p>
            <a:r>
              <a:rPr lang="en-US" b="1" dirty="0"/>
              <a:t>Recommendation Summary</a:t>
            </a:r>
          </a:p>
        </p:txBody>
      </p:sp>
      <p:graphicFrame>
        <p:nvGraphicFramePr>
          <p:cNvPr id="6" name="Table 6">
            <a:extLst>
              <a:ext uri="{FF2B5EF4-FFF2-40B4-BE49-F238E27FC236}">
                <a16:creationId xmlns:a16="http://schemas.microsoft.com/office/drawing/2014/main" id="{EEFF7D50-2AA8-5ADF-850D-042AFEB0CCB1}"/>
              </a:ext>
            </a:extLst>
          </p:cNvPr>
          <p:cNvGraphicFramePr>
            <a:graphicFrameLocks noGrp="1"/>
          </p:cNvGraphicFramePr>
          <p:nvPr>
            <p:extLst>
              <p:ext uri="{D42A27DB-BD31-4B8C-83A1-F6EECF244321}">
                <p14:modId xmlns:p14="http://schemas.microsoft.com/office/powerpoint/2010/main" val="565727458"/>
              </p:ext>
            </p:extLst>
          </p:nvPr>
        </p:nvGraphicFramePr>
        <p:xfrm>
          <a:off x="634652" y="2278290"/>
          <a:ext cx="10912113" cy="3008851"/>
        </p:xfrm>
        <a:graphic>
          <a:graphicData uri="http://schemas.openxmlformats.org/drawingml/2006/table">
            <a:tbl>
              <a:tblPr firstRow="1" bandRow="1">
                <a:tableStyleId>{5C22544A-7EE6-4342-B048-85BDC9FD1C3A}</a:tableStyleId>
              </a:tblPr>
              <a:tblGrid>
                <a:gridCol w="5620164">
                  <a:extLst>
                    <a:ext uri="{9D8B030D-6E8A-4147-A177-3AD203B41FA5}">
                      <a16:colId xmlns:a16="http://schemas.microsoft.com/office/drawing/2014/main" val="627647098"/>
                    </a:ext>
                  </a:extLst>
                </a:gridCol>
                <a:gridCol w="5291949">
                  <a:extLst>
                    <a:ext uri="{9D8B030D-6E8A-4147-A177-3AD203B41FA5}">
                      <a16:colId xmlns:a16="http://schemas.microsoft.com/office/drawing/2014/main" val="3829176740"/>
                    </a:ext>
                  </a:extLst>
                </a:gridCol>
              </a:tblGrid>
              <a:tr h="455901">
                <a:tc>
                  <a:txBody>
                    <a:bodyPr/>
                    <a:lstStyle/>
                    <a:p>
                      <a:pPr algn="ctr"/>
                      <a:r>
                        <a:rPr lang="en-GB" sz="2200">
                          <a:latin typeface="Söhne"/>
                        </a:rPr>
                        <a:t>Recommendations</a:t>
                      </a:r>
                    </a:p>
                  </a:txBody>
                  <a:tcPr marL="83694" marR="83694" marT="41847" marB="41847" anchor="ctr"/>
                </a:tc>
                <a:tc>
                  <a:txBody>
                    <a:bodyPr/>
                    <a:lstStyle/>
                    <a:p>
                      <a:pPr algn="ctr"/>
                      <a:r>
                        <a:rPr lang="en-GB" sz="2200">
                          <a:latin typeface="Söhne"/>
                        </a:rPr>
                        <a:t>How to Measure Success</a:t>
                      </a:r>
                    </a:p>
                  </a:txBody>
                  <a:tcPr marL="83694" marR="83694" marT="41847" marB="41847" anchor="ctr"/>
                </a:tc>
                <a:extLst>
                  <a:ext uri="{0D108BD9-81ED-4DB2-BD59-A6C34878D82A}">
                    <a16:rowId xmlns:a16="http://schemas.microsoft.com/office/drawing/2014/main" val="1747641638"/>
                  </a:ext>
                </a:extLst>
              </a:tr>
              <a:tr h="638355">
                <a:tc>
                  <a:txBody>
                    <a:bodyPr/>
                    <a:lstStyle/>
                    <a:p>
                      <a:pPr algn="ctr"/>
                      <a:r>
                        <a:rPr lang="en-GB" sz="1700" b="1">
                          <a:latin typeface="Söhne"/>
                        </a:rPr>
                        <a:t>Implement cross-regional marketing strategy</a:t>
                      </a:r>
                    </a:p>
                  </a:txBody>
                  <a:tcPr marL="83694" marR="83694" marT="41847" marB="41847" anchor="ctr"/>
                </a:tc>
                <a:tc>
                  <a:txBody>
                    <a:bodyPr/>
                    <a:lstStyle/>
                    <a:p>
                      <a:pPr algn="ctr"/>
                      <a:r>
                        <a:rPr lang="en-GB" sz="1700" b="1" dirty="0">
                          <a:latin typeface="Söhne"/>
                        </a:rPr>
                        <a:t>Track increased sales in multiple regions</a:t>
                      </a:r>
                    </a:p>
                  </a:txBody>
                  <a:tcPr marL="83694" marR="83694" marT="41847" marB="41847" anchor="ctr"/>
                </a:tc>
                <a:extLst>
                  <a:ext uri="{0D108BD9-81ED-4DB2-BD59-A6C34878D82A}">
                    <a16:rowId xmlns:a16="http://schemas.microsoft.com/office/drawing/2014/main" val="4092105161"/>
                  </a:ext>
                </a:extLst>
              </a:tr>
              <a:tr h="382919">
                <a:tc>
                  <a:txBody>
                    <a:bodyPr/>
                    <a:lstStyle/>
                    <a:p>
                      <a:pPr algn="ctr"/>
                      <a:r>
                        <a:rPr lang="en-GB" sz="1700" b="1">
                          <a:latin typeface="Söhne"/>
                        </a:rPr>
                        <a:t>Address outliers in sales data</a:t>
                      </a:r>
                    </a:p>
                  </a:txBody>
                  <a:tcPr marL="83694" marR="83694" marT="41847" marB="41847" anchor="ctr"/>
                </a:tc>
                <a:tc>
                  <a:txBody>
                    <a:bodyPr/>
                    <a:lstStyle/>
                    <a:p>
                      <a:pPr algn="ctr"/>
                      <a:r>
                        <a:rPr lang="en-GB" sz="1700" b="1">
                          <a:latin typeface="Söhne"/>
                        </a:rPr>
                        <a:t>Observe reduced variability and skewedness</a:t>
                      </a:r>
                    </a:p>
                  </a:txBody>
                  <a:tcPr marL="83694" marR="83694" marT="41847" marB="41847" anchor="ctr"/>
                </a:tc>
                <a:extLst>
                  <a:ext uri="{0D108BD9-81ED-4DB2-BD59-A6C34878D82A}">
                    <a16:rowId xmlns:a16="http://schemas.microsoft.com/office/drawing/2014/main" val="823160661"/>
                  </a:ext>
                </a:extLst>
              </a:tr>
              <a:tr h="382919">
                <a:tc>
                  <a:txBody>
                    <a:bodyPr/>
                    <a:lstStyle/>
                    <a:p>
                      <a:pPr algn="ctr"/>
                      <a:r>
                        <a:rPr lang="en-GB" sz="1700" b="1">
                          <a:latin typeface="Söhne"/>
                        </a:rPr>
                        <a:t>Continuously refine regression models</a:t>
                      </a:r>
                    </a:p>
                  </a:txBody>
                  <a:tcPr marL="83694" marR="83694" marT="41847" marB="41847" anchor="ctr"/>
                </a:tc>
                <a:tc>
                  <a:txBody>
                    <a:bodyPr/>
                    <a:lstStyle/>
                    <a:p>
                      <a:pPr algn="ctr"/>
                      <a:r>
                        <a:rPr lang="en-GB" sz="1700" b="1">
                          <a:latin typeface="Söhne"/>
                        </a:rPr>
                        <a:t>Monitor improved prediction accuracy</a:t>
                      </a:r>
                    </a:p>
                  </a:txBody>
                  <a:tcPr marL="83694" marR="83694" marT="41847" marB="41847" anchor="ctr"/>
                </a:tc>
                <a:extLst>
                  <a:ext uri="{0D108BD9-81ED-4DB2-BD59-A6C34878D82A}">
                    <a16:rowId xmlns:a16="http://schemas.microsoft.com/office/drawing/2014/main" val="4282414781"/>
                  </a:ext>
                </a:extLst>
              </a:tr>
              <a:tr h="382919">
                <a:tc>
                  <a:txBody>
                    <a:bodyPr/>
                    <a:lstStyle/>
                    <a:p>
                      <a:pPr algn="ctr"/>
                      <a:r>
                        <a:rPr lang="en-GB" sz="1700" b="1">
                          <a:latin typeface="Söhne"/>
                        </a:rPr>
                        <a:t>Explore market expansion opportunities</a:t>
                      </a:r>
                    </a:p>
                  </a:txBody>
                  <a:tcPr marL="83694" marR="83694" marT="41847" marB="41847" anchor="ctr"/>
                </a:tc>
                <a:tc>
                  <a:txBody>
                    <a:bodyPr/>
                    <a:lstStyle/>
                    <a:p>
                      <a:pPr algn="ctr"/>
                      <a:r>
                        <a:rPr lang="en-GB" sz="1700" b="1" dirty="0">
                          <a:latin typeface="Söhne"/>
                        </a:rPr>
                        <a:t>Measure sales growth in new regions/markets</a:t>
                      </a:r>
                    </a:p>
                  </a:txBody>
                  <a:tcPr marL="83694" marR="83694" marT="41847" marB="41847" anchor="ctr"/>
                </a:tc>
                <a:extLst>
                  <a:ext uri="{0D108BD9-81ED-4DB2-BD59-A6C34878D82A}">
                    <a16:rowId xmlns:a16="http://schemas.microsoft.com/office/drawing/2014/main" val="3140265369"/>
                  </a:ext>
                </a:extLst>
              </a:tr>
              <a:tr h="382919">
                <a:tc>
                  <a:txBody>
                    <a:bodyPr/>
                    <a:lstStyle/>
                    <a:p>
                      <a:pPr algn="ctr"/>
                      <a:r>
                        <a:rPr lang="en-GB" sz="1700" b="1" dirty="0">
                          <a:latin typeface="Söhne"/>
                        </a:rPr>
                        <a:t>Leverage insights from sentiment analysis</a:t>
                      </a:r>
                    </a:p>
                  </a:txBody>
                  <a:tcPr marL="83694" marR="83694" marT="41847" marB="41847" anchor="ctr"/>
                </a:tc>
                <a:tc>
                  <a:txBody>
                    <a:bodyPr/>
                    <a:lstStyle/>
                    <a:p>
                      <a:pPr algn="ctr"/>
                      <a:r>
                        <a:rPr lang="en-GB" sz="1700" b="1" dirty="0">
                          <a:latin typeface="Söhne"/>
                        </a:rPr>
                        <a:t>Track customer satisfaction and loyalty improvements</a:t>
                      </a:r>
                    </a:p>
                  </a:txBody>
                  <a:tcPr marL="83694" marR="83694" marT="41847" marB="41847" anchor="ctr"/>
                </a:tc>
                <a:extLst>
                  <a:ext uri="{0D108BD9-81ED-4DB2-BD59-A6C34878D82A}">
                    <a16:rowId xmlns:a16="http://schemas.microsoft.com/office/drawing/2014/main" val="1956639744"/>
                  </a:ext>
                </a:extLst>
              </a:tr>
              <a:tr h="382919">
                <a:tc>
                  <a:txBody>
                    <a:bodyPr/>
                    <a:lstStyle/>
                    <a:p>
                      <a:pPr algn="ctr"/>
                      <a:r>
                        <a:rPr lang="en-GB" sz="1700" b="1">
                          <a:latin typeface="Söhne"/>
                        </a:rPr>
                        <a:t>Optimise marketing and distribution</a:t>
                      </a:r>
                    </a:p>
                  </a:txBody>
                  <a:tcPr marL="83694" marR="83694" marT="41847" marB="41847" anchor="ctr"/>
                </a:tc>
                <a:tc>
                  <a:txBody>
                    <a:bodyPr/>
                    <a:lstStyle/>
                    <a:p>
                      <a:pPr algn="ctr"/>
                      <a:r>
                        <a:rPr lang="en-GB" sz="1700" b="1" dirty="0">
                          <a:latin typeface="Söhne"/>
                        </a:rPr>
                        <a:t>Observe increased sales efficiency and revenue</a:t>
                      </a:r>
                    </a:p>
                  </a:txBody>
                  <a:tcPr marL="83694" marR="83694" marT="41847" marB="41847" anchor="ctr"/>
                </a:tc>
                <a:extLst>
                  <a:ext uri="{0D108BD9-81ED-4DB2-BD59-A6C34878D82A}">
                    <a16:rowId xmlns:a16="http://schemas.microsoft.com/office/drawing/2014/main" val="4062725929"/>
                  </a:ext>
                </a:extLst>
              </a:tr>
            </a:tbl>
          </a:graphicData>
        </a:graphic>
      </p:graphicFrame>
      <p:pic>
        <p:nvPicPr>
          <p:cNvPr id="5" name="Audio 4">
            <a:hlinkClick r:id="" action="ppaction://media"/>
            <a:extLst>
              <a:ext uri="{FF2B5EF4-FFF2-40B4-BE49-F238E27FC236}">
                <a16:creationId xmlns:a16="http://schemas.microsoft.com/office/drawing/2014/main" id="{847022AB-2585-1111-F81B-E38556AE4B0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0948797"/>
      </p:ext>
    </p:extLst>
  </p:cSld>
  <p:clrMapOvr>
    <a:masterClrMapping/>
  </p:clrMapOvr>
  <mc:AlternateContent xmlns:mc="http://schemas.openxmlformats.org/markup-compatibility/2006">
    <mc:Choice xmlns:p14="http://schemas.microsoft.com/office/powerpoint/2010/main" Requires="p14">
      <p:transition spd="slow" p14:dur="2000" advTm="173211"/>
    </mc:Choice>
    <mc:Fallback>
      <p:transition spd="slow" advTm="173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E82B7D-15A2-2B39-55C6-DD45341F82C2}"/>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b="1"/>
              <a:t>Further Exploration</a:t>
            </a:r>
          </a:p>
        </p:txBody>
      </p:sp>
      <p:graphicFrame>
        <p:nvGraphicFramePr>
          <p:cNvPr id="8" name="TextBox 5">
            <a:extLst>
              <a:ext uri="{FF2B5EF4-FFF2-40B4-BE49-F238E27FC236}">
                <a16:creationId xmlns:a16="http://schemas.microsoft.com/office/drawing/2014/main" id="{1A6F5014-2685-E8B7-E482-E4A6A438A306}"/>
              </a:ext>
            </a:extLst>
          </p:cNvPr>
          <p:cNvGraphicFramePr/>
          <p:nvPr>
            <p:extLst>
              <p:ext uri="{D42A27DB-BD31-4B8C-83A1-F6EECF244321}">
                <p14:modId xmlns:p14="http://schemas.microsoft.com/office/powerpoint/2010/main" val="2704845546"/>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FA8BCCBF-44F3-2B90-1439-4731ABD09B6C}"/>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6357267"/>
      </p:ext>
    </p:extLst>
  </p:cSld>
  <p:clrMapOvr>
    <a:masterClrMapping/>
  </p:clrMapOvr>
  <mc:AlternateContent xmlns:mc="http://schemas.openxmlformats.org/markup-compatibility/2006">
    <mc:Choice xmlns:p14="http://schemas.microsoft.com/office/powerpoint/2010/main" Requires="p14">
      <p:transition spd="slow" p14:dur="2000" advTm="47655"/>
    </mc:Choice>
    <mc:Fallback>
      <p:transition spd="slow" advTm="47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2E6C960-E6D6-562D-D83E-C9F13F23FE90}"/>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b="1"/>
              <a:t>Project Overview</a:t>
            </a:r>
          </a:p>
        </p:txBody>
      </p:sp>
      <p:graphicFrame>
        <p:nvGraphicFramePr>
          <p:cNvPr id="11" name="TextBox 2">
            <a:extLst>
              <a:ext uri="{FF2B5EF4-FFF2-40B4-BE49-F238E27FC236}">
                <a16:creationId xmlns:a16="http://schemas.microsoft.com/office/drawing/2014/main" id="{AA4B0AB8-FF2D-7AA9-639B-AE14EDBDF041}"/>
              </a:ext>
            </a:extLst>
          </p:cNvPr>
          <p:cNvGraphicFramePr/>
          <p:nvPr>
            <p:extLst>
              <p:ext uri="{D42A27DB-BD31-4B8C-83A1-F6EECF244321}">
                <p14:modId xmlns:p14="http://schemas.microsoft.com/office/powerpoint/2010/main" val="1331213865"/>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5" name="Audio 14">
            <a:hlinkClick r:id="" action="ppaction://media"/>
            <a:extLst>
              <a:ext uri="{FF2B5EF4-FFF2-40B4-BE49-F238E27FC236}">
                <a16:creationId xmlns:a16="http://schemas.microsoft.com/office/drawing/2014/main" id="{C91408EB-3F2F-645A-5ADF-C889EED7435C}"/>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3904517"/>
      </p:ext>
    </p:extLst>
  </p:cSld>
  <p:clrMapOvr>
    <a:masterClrMapping/>
  </p:clrMapOvr>
  <mc:AlternateContent xmlns:mc="http://schemas.openxmlformats.org/markup-compatibility/2006">
    <mc:Choice xmlns:p14="http://schemas.microsoft.com/office/powerpoint/2010/main" Requires="p14">
      <p:transition spd="slow" p14:dur="2000" advTm="60311"/>
    </mc:Choice>
    <mc:Fallback>
      <p:transition spd="slow" advTm="60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2E6C960-E6D6-562D-D83E-C9F13F23FE90}"/>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700" b="1"/>
              <a:t>Section 1: Making Predictions with Regression</a:t>
            </a:r>
          </a:p>
        </p:txBody>
      </p:sp>
      <p:sp>
        <p:nvSpPr>
          <p:cNvPr id="14" name="TextBox 13">
            <a:extLst>
              <a:ext uri="{FF2B5EF4-FFF2-40B4-BE49-F238E27FC236}">
                <a16:creationId xmlns:a16="http://schemas.microsoft.com/office/drawing/2014/main" id="{803A9991-7E5C-70BC-C7C9-8C932F75F1F4}"/>
              </a:ext>
            </a:extLst>
          </p:cNvPr>
          <p:cNvSpPr txBox="1"/>
          <p:nvPr/>
        </p:nvSpPr>
        <p:spPr>
          <a:xfrm>
            <a:off x="913795" y="1732449"/>
            <a:ext cx="5546272" cy="4058751"/>
          </a:xfrm>
          <a:prstGeom prst="rect">
            <a:avLst/>
          </a:prstGeom>
        </p:spPr>
        <p:txBody>
          <a:bodyPr vert="horz" lIns="91440" tIns="45720" rIns="91440" bIns="45720" rtlCol="0" anchor="ctr">
            <a:normAutofit/>
          </a:bodyPr>
          <a:lstStyle/>
          <a:p>
            <a:pPr>
              <a:spcBef>
                <a:spcPct val="20000"/>
              </a:spcBef>
              <a:spcAft>
                <a:spcPts val="600"/>
              </a:spcAft>
              <a:buClr>
                <a:srgbClr val="FE3535"/>
              </a:buClr>
              <a:buSzPct val="70000"/>
              <a:buFont typeface="Wingdings 2" charset="2"/>
              <a:buChar char="•"/>
            </a:pPr>
            <a:r>
              <a:rPr lang="en-US" sz="17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Linear Regression Analysis: Examining Loyalty Points and Key Factors</a:t>
            </a:r>
          </a:p>
          <a:p>
            <a:pPr>
              <a:spcBef>
                <a:spcPct val="20000"/>
              </a:spcBef>
              <a:spcAft>
                <a:spcPts val="600"/>
              </a:spcAft>
              <a:buClr>
                <a:srgbClr val="FE3535"/>
              </a:buClr>
              <a:buSzPct val="70000"/>
              <a:buFont typeface="Wingdings 2" charset="2"/>
              <a:buChar char="•"/>
            </a:pPr>
            <a:r>
              <a:rPr lang="en-US" sz="17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Investigating Age, Remuneration, and Spending Score</a:t>
            </a:r>
          </a:p>
          <a:p>
            <a:pPr>
              <a:spcBef>
                <a:spcPct val="20000"/>
              </a:spcBef>
              <a:spcAft>
                <a:spcPts val="600"/>
              </a:spcAft>
              <a:buClr>
                <a:srgbClr val="FE3535"/>
              </a:buClr>
              <a:buSzPct val="70000"/>
              <a:buFont typeface="Wingdings 2" charset="2"/>
              <a:buChar char="•"/>
            </a:pPr>
            <a:r>
              <a:rPr lang="en-US" sz="17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R-squared Value: 0.840 (84% Variability Explained)</a:t>
            </a:r>
          </a:p>
          <a:p>
            <a:pPr>
              <a:spcBef>
                <a:spcPct val="20000"/>
              </a:spcBef>
              <a:spcAft>
                <a:spcPts val="600"/>
              </a:spcAft>
              <a:buClr>
                <a:srgbClr val="FE3535"/>
              </a:buClr>
              <a:buSzPct val="70000"/>
              <a:buFont typeface="Wingdings 2" charset="2"/>
              <a:buChar char="•"/>
            </a:pPr>
            <a:r>
              <a:rPr lang="en-US" sz="17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Coefficients and Significance:</a:t>
            </a:r>
          </a:p>
          <a:p>
            <a:pPr marL="742950" lvl="1" indent="-285750">
              <a:spcBef>
                <a:spcPct val="20000"/>
              </a:spcBef>
              <a:spcAft>
                <a:spcPts val="600"/>
              </a:spcAft>
              <a:buClr>
                <a:srgbClr val="FE3535"/>
              </a:buClr>
              <a:buSzPct val="70000"/>
              <a:buFont typeface="Wingdings 2" charset="2"/>
              <a:buChar char="•"/>
            </a:pPr>
            <a:r>
              <a:rPr lang="en-US" sz="17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Age: 11.0607 (p-value &lt; 0.001)</a:t>
            </a:r>
          </a:p>
          <a:p>
            <a:pPr marL="742950" lvl="1" indent="-285750">
              <a:spcBef>
                <a:spcPct val="20000"/>
              </a:spcBef>
              <a:spcAft>
                <a:spcPts val="600"/>
              </a:spcAft>
              <a:buClr>
                <a:srgbClr val="FE3535"/>
              </a:buClr>
              <a:buSzPct val="70000"/>
              <a:buFont typeface="Wingdings 2" charset="2"/>
              <a:buChar char="•"/>
            </a:pPr>
            <a:r>
              <a:rPr lang="en-US" sz="17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Remuneration (k£): 34.0084 (p-value &lt; 0.001)</a:t>
            </a:r>
          </a:p>
          <a:p>
            <a:pPr marL="742950" lvl="1" indent="-285750">
              <a:spcBef>
                <a:spcPct val="20000"/>
              </a:spcBef>
              <a:spcAft>
                <a:spcPts val="600"/>
              </a:spcAft>
              <a:buClr>
                <a:srgbClr val="FE3535"/>
              </a:buClr>
              <a:buSzPct val="70000"/>
              <a:buFont typeface="Wingdings 2" charset="2"/>
              <a:buChar char="•"/>
            </a:pPr>
            <a:r>
              <a:rPr lang="en-US" sz="17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Spending Score (1-100): 34.1832 (p-value &lt; 0.001)</a:t>
            </a:r>
          </a:p>
          <a:p>
            <a:pPr>
              <a:spcBef>
                <a:spcPct val="20000"/>
              </a:spcBef>
              <a:spcAft>
                <a:spcPts val="600"/>
              </a:spcAft>
              <a:buClr>
                <a:srgbClr val="FE3535"/>
              </a:buClr>
              <a:buSzPct val="70000"/>
              <a:buFont typeface="Wingdings 2" charset="2"/>
              <a:buChar char="•"/>
            </a:pPr>
            <a:r>
              <a:rPr lang="en-US" sz="17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Model Significance: F-statistic: 3491 (p-value &lt; 0.001)</a:t>
            </a:r>
          </a:p>
          <a:p>
            <a:pPr>
              <a:spcBef>
                <a:spcPct val="20000"/>
              </a:spcBef>
              <a:spcAft>
                <a:spcPts val="600"/>
              </a:spcAft>
              <a:buClr>
                <a:srgbClr val="FE3535"/>
              </a:buClr>
              <a:buSzPct val="70000"/>
              <a:buFont typeface="Wingdings 2" charset="2"/>
              <a:buChar char="•"/>
            </a:pPr>
            <a:r>
              <a:rPr lang="en-US" sz="17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Regression Plot: Visualizing Loyalty Points and Predictions</a:t>
            </a:r>
          </a:p>
        </p:txBody>
      </p:sp>
      <p:pic>
        <p:nvPicPr>
          <p:cNvPr id="19" name="Picture 18">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12" name="Picture 11">
            <a:extLst>
              <a:ext uri="{FF2B5EF4-FFF2-40B4-BE49-F238E27FC236}">
                <a16:creationId xmlns:a16="http://schemas.microsoft.com/office/drawing/2014/main" id="{7FFD82F5-2F28-7CE1-803E-D8F408751C87}"/>
              </a:ext>
            </a:extLst>
          </p:cNvPr>
          <p:cNvPicPr>
            <a:picLocks noChangeAspect="1"/>
          </p:cNvPicPr>
          <p:nvPr/>
        </p:nvPicPr>
        <p:blipFill rotWithShape="1">
          <a:blip r:embed="rId7">
            <a:extLst>
              <a:ext uri="{28A0092B-C50C-407E-A947-70E740481C1C}">
                <a14:useLocalDpi xmlns:a14="http://schemas.microsoft.com/office/drawing/2010/main" val="0"/>
              </a:ext>
            </a:extLst>
          </a:blip>
          <a:srcRect t="-1" r="740" b="-1"/>
          <a:stretch/>
        </p:blipFill>
        <p:spPr bwMode="auto">
          <a:xfrm>
            <a:off x="7066559" y="2132822"/>
            <a:ext cx="4064737" cy="3258006"/>
          </a:xfrm>
          <a:prstGeom prst="rect">
            <a:avLst/>
          </a:prstGeom>
          <a:noFill/>
        </p:spPr>
      </p:pic>
      <p:pic>
        <p:nvPicPr>
          <p:cNvPr id="26" name="Audio 25">
            <a:hlinkClick r:id="" action="ppaction://media"/>
            <a:extLst>
              <a:ext uri="{FF2B5EF4-FFF2-40B4-BE49-F238E27FC236}">
                <a16:creationId xmlns:a16="http://schemas.microsoft.com/office/drawing/2014/main" id="{BED99249-2F5B-EA15-364E-D90145DED2E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2926930"/>
      </p:ext>
    </p:extLst>
  </p:cSld>
  <p:clrMapOvr>
    <a:masterClrMapping/>
  </p:clrMapOvr>
  <mc:AlternateContent xmlns:mc="http://schemas.openxmlformats.org/markup-compatibility/2006">
    <mc:Choice xmlns:p14="http://schemas.microsoft.com/office/powerpoint/2010/main" Requires="p14">
      <p:transition spd="slow" p14:dur="2000" advTm="88139"/>
    </mc:Choice>
    <mc:Fallback>
      <p:transition spd="slow" advTm="8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2E6C960-E6D6-562D-D83E-C9F13F23FE90}"/>
              </a:ext>
            </a:extLst>
          </p:cNvPr>
          <p:cNvSpPr txBox="1">
            <a:spLocks/>
          </p:cNvSpPr>
          <p:nvPr/>
        </p:nvSpPr>
        <p:spPr>
          <a:xfrm>
            <a:off x="105311" y="-83128"/>
            <a:ext cx="10895198" cy="759691"/>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3200" b="1"/>
              <a:t>Section 2: Making Predictions with Clustering</a:t>
            </a:r>
            <a:endParaRPr lang="en-GB" sz="3200" b="1" dirty="0"/>
          </a:p>
        </p:txBody>
      </p:sp>
      <p:pic>
        <p:nvPicPr>
          <p:cNvPr id="2" name="Picture 1">
            <a:extLst>
              <a:ext uri="{FF2B5EF4-FFF2-40B4-BE49-F238E27FC236}">
                <a16:creationId xmlns:a16="http://schemas.microsoft.com/office/drawing/2014/main" id="{7E6A7E51-F19F-0F56-61A6-A9DB18CA4F06}"/>
              </a:ext>
            </a:extLst>
          </p:cNvPr>
          <p:cNvPicPr>
            <a:picLocks noChangeAspect="1"/>
          </p:cNvPicPr>
          <p:nvPr/>
        </p:nvPicPr>
        <p:blipFill>
          <a:blip r:embed="rId5"/>
          <a:stretch>
            <a:fillRect/>
          </a:stretch>
        </p:blipFill>
        <p:spPr>
          <a:xfrm>
            <a:off x="567189" y="772655"/>
            <a:ext cx="5059170" cy="3994756"/>
          </a:xfrm>
          <a:prstGeom prst="rect">
            <a:avLst/>
          </a:prstGeom>
        </p:spPr>
      </p:pic>
      <p:pic>
        <p:nvPicPr>
          <p:cNvPr id="3" name="Picture 2">
            <a:extLst>
              <a:ext uri="{FF2B5EF4-FFF2-40B4-BE49-F238E27FC236}">
                <a16:creationId xmlns:a16="http://schemas.microsoft.com/office/drawing/2014/main" id="{A4EFEFE4-1788-0A2B-0B54-8BE00044B617}"/>
              </a:ext>
            </a:extLst>
          </p:cNvPr>
          <p:cNvPicPr>
            <a:picLocks noChangeAspect="1"/>
          </p:cNvPicPr>
          <p:nvPr/>
        </p:nvPicPr>
        <p:blipFill>
          <a:blip r:embed="rId6"/>
          <a:stretch>
            <a:fillRect/>
          </a:stretch>
        </p:blipFill>
        <p:spPr>
          <a:xfrm>
            <a:off x="6422161" y="785784"/>
            <a:ext cx="5108846" cy="3983723"/>
          </a:xfrm>
          <a:prstGeom prst="rect">
            <a:avLst/>
          </a:prstGeom>
        </p:spPr>
      </p:pic>
      <p:sp>
        <p:nvSpPr>
          <p:cNvPr id="4" name="TextBox 3">
            <a:extLst>
              <a:ext uri="{FF2B5EF4-FFF2-40B4-BE49-F238E27FC236}">
                <a16:creationId xmlns:a16="http://schemas.microsoft.com/office/drawing/2014/main" id="{A3512786-C673-2636-CF59-B0B94AAAF314}"/>
              </a:ext>
            </a:extLst>
          </p:cNvPr>
          <p:cNvSpPr txBox="1"/>
          <p:nvPr/>
        </p:nvSpPr>
        <p:spPr>
          <a:xfrm>
            <a:off x="444584" y="4863503"/>
            <a:ext cx="5304379" cy="1754326"/>
          </a:xfrm>
          <a:prstGeom prst="rect">
            <a:avLst/>
          </a:prstGeom>
          <a:noFill/>
        </p:spPr>
        <p:txBody>
          <a:bodyPr wrap="square">
            <a:spAutoFit/>
          </a:bodyPr>
          <a:lstStyle/>
          <a:p>
            <a:pPr algn="l">
              <a:buFont typeface="Arial" panose="020B0604020202020204" pitchFamily="34" charset="0"/>
              <a:buChar char="•"/>
            </a:pPr>
            <a:r>
              <a:rPr lang="en-US" b="0" i="0" dirty="0">
                <a:solidFill>
                  <a:srgbClr val="D1D5DB"/>
                </a:solidFill>
                <a:effectLst/>
                <a:latin typeface="+mj-lt"/>
              </a:rPr>
              <a:t>Clustering for Customer Segmentation</a:t>
            </a:r>
          </a:p>
          <a:p>
            <a:pPr algn="l">
              <a:buFont typeface="Arial" panose="020B0604020202020204" pitchFamily="34" charset="0"/>
              <a:buChar char="•"/>
            </a:pPr>
            <a:r>
              <a:rPr lang="en-US" b="0" i="0" dirty="0">
                <a:solidFill>
                  <a:srgbClr val="D1D5DB"/>
                </a:solidFill>
                <a:effectLst/>
                <a:latin typeface="+mj-lt"/>
              </a:rPr>
              <a:t>Focus on Salary and Spending Score</a:t>
            </a:r>
          </a:p>
          <a:p>
            <a:pPr algn="l">
              <a:buFont typeface="Arial" panose="020B0604020202020204" pitchFamily="34" charset="0"/>
              <a:buChar char="•"/>
            </a:pPr>
            <a:r>
              <a:rPr lang="en-US" b="0" i="0" dirty="0">
                <a:solidFill>
                  <a:srgbClr val="D1D5DB"/>
                </a:solidFill>
                <a:effectLst/>
                <a:latin typeface="+mj-lt"/>
              </a:rPr>
              <a:t>Elbow Method for Optimal Cluster Determination</a:t>
            </a:r>
          </a:p>
          <a:p>
            <a:pPr marL="742950" lvl="1" indent="-285750" algn="l">
              <a:buFont typeface="Arial" panose="020B0604020202020204" pitchFamily="34" charset="0"/>
              <a:buChar char="•"/>
            </a:pPr>
            <a:r>
              <a:rPr lang="en-US" b="0" i="0" dirty="0">
                <a:solidFill>
                  <a:srgbClr val="D1D5DB"/>
                </a:solidFill>
                <a:effectLst/>
                <a:latin typeface="+mj-lt"/>
              </a:rPr>
              <a:t>Sum of Squared Distances (Inertia) for k = 1 to 10</a:t>
            </a:r>
          </a:p>
          <a:p>
            <a:pPr marL="742950" lvl="1" indent="-285750" algn="l">
              <a:buFont typeface="Arial" panose="020B0604020202020204" pitchFamily="34" charset="0"/>
              <a:buChar char="•"/>
            </a:pPr>
            <a:r>
              <a:rPr lang="en-US" b="0" i="0" dirty="0">
                <a:solidFill>
                  <a:srgbClr val="D1D5DB"/>
                </a:solidFill>
                <a:effectLst/>
                <a:latin typeface="+mj-lt"/>
              </a:rPr>
              <a:t>Elbow Point Identified at k=5</a:t>
            </a:r>
          </a:p>
        </p:txBody>
      </p:sp>
      <p:sp>
        <p:nvSpPr>
          <p:cNvPr id="5" name="TextBox 4">
            <a:extLst>
              <a:ext uri="{FF2B5EF4-FFF2-40B4-BE49-F238E27FC236}">
                <a16:creationId xmlns:a16="http://schemas.microsoft.com/office/drawing/2014/main" id="{7DEF6840-D464-0C8F-755B-A13EB1CAF730}"/>
              </a:ext>
            </a:extLst>
          </p:cNvPr>
          <p:cNvSpPr txBox="1"/>
          <p:nvPr/>
        </p:nvSpPr>
        <p:spPr>
          <a:xfrm>
            <a:off x="6324394" y="4878728"/>
            <a:ext cx="5304379" cy="1200329"/>
          </a:xfrm>
          <a:prstGeom prst="rect">
            <a:avLst/>
          </a:prstGeom>
          <a:noFill/>
        </p:spPr>
        <p:txBody>
          <a:bodyPr wrap="square">
            <a:spAutoFit/>
          </a:bodyPr>
          <a:lstStyle/>
          <a:p>
            <a:pPr algn="just">
              <a:buFont typeface="Arial" panose="020B0604020202020204" pitchFamily="34" charset="0"/>
              <a:buChar char="•"/>
            </a:pPr>
            <a:r>
              <a:rPr lang="en-GB" b="0" i="0" dirty="0">
                <a:solidFill>
                  <a:srgbClr val="D1D5DB"/>
                </a:solidFill>
                <a:effectLst/>
                <a:latin typeface="+mj-lt"/>
              </a:rPr>
              <a:t>Silhouette Method for Quality Assessment</a:t>
            </a:r>
          </a:p>
          <a:p>
            <a:pPr marL="742950" lvl="1" indent="-285750" algn="just">
              <a:buFont typeface="Arial" panose="020B0604020202020204" pitchFamily="34" charset="0"/>
              <a:buChar char="•"/>
            </a:pPr>
            <a:r>
              <a:rPr lang="en-GB" b="0" i="0" dirty="0">
                <a:solidFill>
                  <a:srgbClr val="D1D5DB"/>
                </a:solidFill>
                <a:effectLst/>
                <a:latin typeface="+mj-lt"/>
              </a:rPr>
              <a:t>Silhouette Scores from k = 2 to 10</a:t>
            </a:r>
          </a:p>
          <a:p>
            <a:pPr marL="742950" lvl="1" indent="-285750" algn="just">
              <a:buFont typeface="Arial" panose="020B0604020202020204" pitchFamily="34" charset="0"/>
              <a:buChar char="•"/>
            </a:pPr>
            <a:r>
              <a:rPr lang="en-GB" b="0" i="0" dirty="0">
                <a:solidFill>
                  <a:srgbClr val="D1D5DB"/>
                </a:solidFill>
                <a:effectLst/>
                <a:latin typeface="+mj-lt"/>
              </a:rPr>
              <a:t>Peak at k=5 (Silhouette Score: 0.583)</a:t>
            </a:r>
          </a:p>
          <a:p>
            <a:pPr algn="just">
              <a:buFont typeface="Arial" panose="020B0604020202020204" pitchFamily="34" charset="0"/>
              <a:buChar char="•"/>
            </a:pPr>
            <a:r>
              <a:rPr lang="en-GB" b="0" i="0" dirty="0">
                <a:solidFill>
                  <a:srgbClr val="D1D5DB"/>
                </a:solidFill>
                <a:effectLst/>
                <a:latin typeface="+mj-lt"/>
              </a:rPr>
              <a:t>Optimal Number of Clusters: k=5</a:t>
            </a:r>
          </a:p>
        </p:txBody>
      </p:sp>
      <p:pic>
        <p:nvPicPr>
          <p:cNvPr id="29" name="Audio 28">
            <a:hlinkClick r:id="" action="ppaction://media"/>
            <a:extLst>
              <a:ext uri="{FF2B5EF4-FFF2-40B4-BE49-F238E27FC236}">
                <a16:creationId xmlns:a16="http://schemas.microsoft.com/office/drawing/2014/main" id="{8F1FF554-6F15-7892-492D-3D89539633A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0373304"/>
      </p:ext>
    </p:extLst>
  </p:cSld>
  <p:clrMapOvr>
    <a:masterClrMapping/>
  </p:clrMapOvr>
  <mc:AlternateContent xmlns:mc="http://schemas.openxmlformats.org/markup-compatibility/2006">
    <mc:Choice xmlns:p14="http://schemas.microsoft.com/office/powerpoint/2010/main" Requires="p14">
      <p:transition spd="slow" p14:dur="2000" advTm="39055"/>
    </mc:Choice>
    <mc:Fallback>
      <p:transition spd="slow" advTm="39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E14FD4-5761-5AF5-E2C7-3B64B270389F}"/>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700" b="1"/>
              <a:t>Section 2: Making Predictions with Clustering</a:t>
            </a:r>
          </a:p>
        </p:txBody>
      </p:sp>
      <p:pic>
        <p:nvPicPr>
          <p:cNvPr id="5" name="Picture 4">
            <a:extLst>
              <a:ext uri="{FF2B5EF4-FFF2-40B4-BE49-F238E27FC236}">
                <a16:creationId xmlns:a16="http://schemas.microsoft.com/office/drawing/2014/main" id="{D6878729-9C0B-59B7-0DE5-AEA92BEAF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842256" y="2032780"/>
            <a:ext cx="4435949" cy="3482220"/>
          </a:xfrm>
          <a:prstGeom prst="rect">
            <a:avLst/>
          </a:prstGeom>
          <a:noFill/>
        </p:spPr>
      </p:pic>
      <p:graphicFrame>
        <p:nvGraphicFramePr>
          <p:cNvPr id="9" name="TextBox 6">
            <a:extLst>
              <a:ext uri="{FF2B5EF4-FFF2-40B4-BE49-F238E27FC236}">
                <a16:creationId xmlns:a16="http://schemas.microsoft.com/office/drawing/2014/main" id="{8853E120-0140-0630-E2B2-84ACD2E0D2DF}"/>
              </a:ext>
            </a:extLst>
          </p:cNvPr>
          <p:cNvGraphicFramePr/>
          <p:nvPr>
            <p:extLst>
              <p:ext uri="{D42A27DB-BD31-4B8C-83A1-F6EECF244321}">
                <p14:modId xmlns:p14="http://schemas.microsoft.com/office/powerpoint/2010/main" val="2013167565"/>
              </p:ext>
            </p:extLst>
          </p:nvPr>
        </p:nvGraphicFramePr>
        <p:xfrm>
          <a:off x="913795" y="1732449"/>
          <a:ext cx="5546272" cy="40587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Audio 10">
            <a:hlinkClick r:id="" action="ppaction://media"/>
            <a:extLst>
              <a:ext uri="{FF2B5EF4-FFF2-40B4-BE49-F238E27FC236}">
                <a16:creationId xmlns:a16="http://schemas.microsoft.com/office/drawing/2014/main" id="{4A98FF44-0D49-7824-DF09-9D54508ABCD6}"/>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48285503"/>
      </p:ext>
    </p:extLst>
  </p:cSld>
  <p:clrMapOvr>
    <a:masterClrMapping/>
  </p:clrMapOvr>
  <mc:AlternateContent xmlns:mc="http://schemas.openxmlformats.org/markup-compatibility/2006">
    <mc:Choice xmlns:p14="http://schemas.microsoft.com/office/powerpoint/2010/main" Requires="p14">
      <p:transition spd="slow" p14:dur="2000" advTm="53143"/>
    </mc:Choice>
    <mc:Fallback>
      <p:transition spd="slow" advTm="53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49A459-0712-4ACF-9E04-05B4241B4364}"/>
              </a:ext>
            </a:extLst>
          </p:cNvPr>
          <p:cNvSpPr txBox="1">
            <a:spLocks/>
          </p:cNvSpPr>
          <p:nvPr/>
        </p:nvSpPr>
        <p:spPr>
          <a:xfrm>
            <a:off x="105311" y="-83128"/>
            <a:ext cx="10895198" cy="759691"/>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3200" b="1"/>
              <a:t>Section 3: Analysing Customer Sentiments with Reviews</a:t>
            </a:r>
            <a:endParaRPr lang="en-GB" sz="3200" b="1" dirty="0"/>
          </a:p>
        </p:txBody>
      </p:sp>
      <p:pic>
        <p:nvPicPr>
          <p:cNvPr id="5" name="Picture 4">
            <a:extLst>
              <a:ext uri="{FF2B5EF4-FFF2-40B4-BE49-F238E27FC236}">
                <a16:creationId xmlns:a16="http://schemas.microsoft.com/office/drawing/2014/main" id="{7334E0FB-9DDE-00DA-3E1C-477DEF61BE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1359" y="845820"/>
            <a:ext cx="5029200" cy="2707386"/>
          </a:xfrm>
          <a:prstGeom prst="rect">
            <a:avLst/>
          </a:prstGeom>
          <a:noFill/>
          <a:ln>
            <a:noFill/>
          </a:ln>
        </p:spPr>
      </p:pic>
      <p:pic>
        <p:nvPicPr>
          <p:cNvPr id="6" name="Picture 5">
            <a:extLst>
              <a:ext uri="{FF2B5EF4-FFF2-40B4-BE49-F238E27FC236}">
                <a16:creationId xmlns:a16="http://schemas.microsoft.com/office/drawing/2014/main" id="{22A922AC-E0BA-E36F-1FB2-6C5319BE41A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6798" y="3830193"/>
            <a:ext cx="5033761" cy="2707386"/>
          </a:xfrm>
          <a:prstGeom prst="rect">
            <a:avLst/>
          </a:prstGeom>
          <a:noFill/>
          <a:ln>
            <a:noFill/>
          </a:ln>
        </p:spPr>
      </p:pic>
      <p:pic>
        <p:nvPicPr>
          <p:cNvPr id="7" name="Picture 6">
            <a:extLst>
              <a:ext uri="{FF2B5EF4-FFF2-40B4-BE49-F238E27FC236}">
                <a16:creationId xmlns:a16="http://schemas.microsoft.com/office/drawing/2014/main" id="{D4647FC0-AA33-3499-D7BD-6FA208A42A5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13803" y="3830193"/>
            <a:ext cx="5854442" cy="2707386"/>
          </a:xfrm>
          <a:prstGeom prst="rect">
            <a:avLst/>
          </a:prstGeom>
          <a:noFill/>
          <a:ln>
            <a:noFill/>
          </a:ln>
        </p:spPr>
      </p:pic>
      <p:pic>
        <p:nvPicPr>
          <p:cNvPr id="8" name="Picture 7">
            <a:extLst>
              <a:ext uri="{FF2B5EF4-FFF2-40B4-BE49-F238E27FC236}">
                <a16:creationId xmlns:a16="http://schemas.microsoft.com/office/drawing/2014/main" id="{AE8741B9-F096-C15D-A3A9-B9A469383B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3802" y="845820"/>
            <a:ext cx="1767809" cy="2707386"/>
          </a:xfrm>
          <a:prstGeom prst="rect">
            <a:avLst/>
          </a:prstGeom>
        </p:spPr>
      </p:pic>
      <p:sp>
        <p:nvSpPr>
          <p:cNvPr id="10" name="TextBox 9">
            <a:extLst>
              <a:ext uri="{FF2B5EF4-FFF2-40B4-BE49-F238E27FC236}">
                <a16:creationId xmlns:a16="http://schemas.microsoft.com/office/drawing/2014/main" id="{5C4C37B4-F705-D7BB-E8B3-4EEB1BCC6EB3}"/>
              </a:ext>
            </a:extLst>
          </p:cNvPr>
          <p:cNvSpPr txBox="1"/>
          <p:nvPr/>
        </p:nvSpPr>
        <p:spPr>
          <a:xfrm>
            <a:off x="7721599" y="843677"/>
            <a:ext cx="4359889" cy="2862322"/>
          </a:xfrm>
          <a:prstGeom prst="rect">
            <a:avLst/>
          </a:prstGeom>
          <a:noFill/>
        </p:spPr>
        <p:txBody>
          <a:bodyPr wrap="square">
            <a:spAutoFit/>
          </a:bodyPr>
          <a:lstStyle/>
          <a:p>
            <a:pPr algn="l">
              <a:buFont typeface="Arial" panose="020B0604020202020204" pitchFamily="34" charset="0"/>
              <a:buChar char="•"/>
            </a:pPr>
            <a:r>
              <a:rPr lang="en-US" b="0" i="0" dirty="0">
                <a:solidFill>
                  <a:srgbClr val="D1D5DB"/>
                </a:solidFill>
                <a:effectLst/>
                <a:latin typeface="+mj-lt"/>
              </a:rPr>
              <a:t>Profound Insights from Customer Sentiment Analysis</a:t>
            </a:r>
          </a:p>
          <a:p>
            <a:pPr algn="l">
              <a:buFont typeface="Arial" panose="020B0604020202020204" pitchFamily="34" charset="0"/>
              <a:buChar char="•"/>
            </a:pPr>
            <a:r>
              <a:rPr lang="en-US" b="0" i="0" dirty="0">
                <a:solidFill>
                  <a:srgbClr val="D1D5DB"/>
                </a:solidFill>
                <a:effectLst/>
                <a:latin typeface="+mj-lt"/>
              </a:rPr>
              <a:t>Leveraging Customer Reviews for Insights</a:t>
            </a:r>
          </a:p>
          <a:p>
            <a:pPr algn="l">
              <a:buFont typeface="Arial" panose="020B0604020202020204" pitchFamily="34" charset="0"/>
              <a:buChar char="•"/>
            </a:pPr>
            <a:r>
              <a:rPr lang="en-US" b="0" i="0" dirty="0">
                <a:solidFill>
                  <a:srgbClr val="D1D5DB"/>
                </a:solidFill>
                <a:effectLst/>
                <a:latin typeface="+mj-lt"/>
              </a:rPr>
              <a:t>Captivating Word Clouds and Key Themes</a:t>
            </a:r>
          </a:p>
          <a:p>
            <a:pPr algn="l">
              <a:buFont typeface="Arial" panose="020B0604020202020204" pitchFamily="34" charset="0"/>
              <a:buChar char="•"/>
            </a:pPr>
            <a:r>
              <a:rPr lang="en-US" b="0" i="0" dirty="0">
                <a:solidFill>
                  <a:srgbClr val="D1D5DB"/>
                </a:solidFill>
                <a:effectLst/>
                <a:latin typeface="+mj-lt"/>
              </a:rPr>
              <a:t>Majority Exhibits Positive Sentiment, Peak at 0.875 to 1.0</a:t>
            </a:r>
          </a:p>
          <a:p>
            <a:pPr algn="l">
              <a:buFont typeface="Arial" panose="020B0604020202020204" pitchFamily="34" charset="0"/>
              <a:buChar char="•"/>
            </a:pPr>
            <a:r>
              <a:rPr lang="en-GB" b="0" i="0" dirty="0">
                <a:solidFill>
                  <a:srgbClr val="D1D5DB"/>
                </a:solidFill>
                <a:effectLst/>
                <a:latin typeface="+mj-lt"/>
              </a:rPr>
              <a:t>Insights Guide Marketing Efforts, Satisfaction Enhancement, and Product Refinement</a:t>
            </a:r>
            <a:endParaRPr lang="en-US" b="0" i="0" dirty="0">
              <a:solidFill>
                <a:srgbClr val="D1D5DB"/>
              </a:solidFill>
              <a:effectLst/>
              <a:latin typeface="+mj-lt"/>
            </a:endParaRPr>
          </a:p>
        </p:txBody>
      </p:sp>
      <p:pic>
        <p:nvPicPr>
          <p:cNvPr id="27" name="Audio 26">
            <a:hlinkClick r:id="" action="ppaction://media"/>
            <a:extLst>
              <a:ext uri="{FF2B5EF4-FFF2-40B4-BE49-F238E27FC236}">
                <a16:creationId xmlns:a16="http://schemas.microsoft.com/office/drawing/2014/main" id="{0A0118FA-5E3C-64D2-DB5A-00F855B0928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2936837"/>
      </p:ext>
    </p:extLst>
  </p:cSld>
  <p:clrMapOvr>
    <a:masterClrMapping/>
  </p:clrMapOvr>
  <mc:AlternateContent xmlns:mc="http://schemas.openxmlformats.org/markup-compatibility/2006">
    <mc:Choice xmlns:p14="http://schemas.microsoft.com/office/powerpoint/2010/main" Requires="p14">
      <p:transition spd="slow" p14:dur="2000" advTm="100455"/>
    </mc:Choice>
    <mc:Fallback>
      <p:transition spd="slow" advTm="100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C9C249-3196-4C29-E9DB-E56E98FE2D22}"/>
              </a:ext>
            </a:extLst>
          </p:cNvPr>
          <p:cNvSpPr txBox="1">
            <a:spLocks/>
          </p:cNvSpPr>
          <p:nvPr/>
        </p:nvSpPr>
        <p:spPr>
          <a:xfrm>
            <a:off x="913795" y="609600"/>
            <a:ext cx="3078749" cy="9704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spcAft>
                <a:spcPts val="600"/>
              </a:spcAft>
            </a:pPr>
            <a:r>
              <a:rPr lang="en-US" sz="2200" b="1"/>
              <a:t>Section 4: Visualising data to gather insights</a:t>
            </a:r>
          </a:p>
        </p:txBody>
      </p:sp>
      <p:sp>
        <p:nvSpPr>
          <p:cNvPr id="7" name="TextBox 6">
            <a:extLst>
              <a:ext uri="{FF2B5EF4-FFF2-40B4-BE49-F238E27FC236}">
                <a16:creationId xmlns:a16="http://schemas.microsoft.com/office/drawing/2014/main" id="{56E05B19-C9B7-B12A-F514-84A92FCC1F94}"/>
              </a:ext>
            </a:extLst>
          </p:cNvPr>
          <p:cNvSpPr txBox="1"/>
          <p:nvPr/>
        </p:nvSpPr>
        <p:spPr>
          <a:xfrm>
            <a:off x="913795" y="1732449"/>
            <a:ext cx="3078749" cy="4058751"/>
          </a:xfrm>
          <a:prstGeom prst="rect">
            <a:avLst/>
          </a:prstGeom>
        </p:spPr>
        <p:txBody>
          <a:bodyPr vert="horz" lIns="91440" tIns="45720" rIns="91440" bIns="45720" rtlCol="0" anchor="t">
            <a:normAutofit lnSpcReduction="10000"/>
          </a:bodyPr>
          <a:lstStyle/>
          <a:p>
            <a:pPr>
              <a:lnSpc>
                <a:spcPct val="90000"/>
              </a:lnSpc>
              <a:spcBef>
                <a:spcPct val="20000"/>
              </a:spcBef>
              <a:spcAft>
                <a:spcPts val="600"/>
              </a:spcAft>
              <a:buClr>
                <a:schemeClr val="tx2"/>
              </a:buClr>
              <a:buSzPct val="70000"/>
              <a:buFont typeface="Wingdings 2" charset="2"/>
              <a:buChar char="•"/>
            </a:pPr>
            <a:r>
              <a:rPr lang="en-US" sz="14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 Analysis Using R</a:t>
            </a:r>
          </a:p>
          <a:p>
            <a:pPr>
              <a:lnSpc>
                <a:spcPct val="90000"/>
              </a:lnSpc>
              <a:spcBef>
                <a:spcPct val="20000"/>
              </a:spcBef>
              <a:spcAft>
                <a:spcPts val="600"/>
              </a:spcAft>
              <a:buClr>
                <a:schemeClr val="tx2"/>
              </a:buClr>
              <a:buSzPct val="70000"/>
              <a:buFont typeface="Wingdings 2" charset="2"/>
              <a:buChar char="•"/>
            </a:pPr>
            <a:r>
              <a:rPr lang="en-US" sz="14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Streamlining the Dataset by Removing Redundant Columns</a:t>
            </a:r>
          </a:p>
          <a:p>
            <a:pPr>
              <a:lnSpc>
                <a:spcPct val="90000"/>
              </a:lnSpc>
              <a:spcBef>
                <a:spcPct val="20000"/>
              </a:spcBef>
              <a:spcAft>
                <a:spcPts val="600"/>
              </a:spcAft>
              <a:buClr>
                <a:schemeClr val="tx2"/>
              </a:buClr>
              <a:buSzPct val="70000"/>
              <a:buFont typeface="Wingdings 2" charset="2"/>
              <a:buChar char="•"/>
            </a:pPr>
            <a:r>
              <a:rPr lang="en-US" sz="14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Focusing on Key Variables for a Relevant Exploration</a:t>
            </a:r>
          </a:p>
          <a:p>
            <a:pPr>
              <a:lnSpc>
                <a:spcPct val="90000"/>
              </a:lnSpc>
              <a:spcBef>
                <a:spcPct val="20000"/>
              </a:spcBef>
              <a:spcAft>
                <a:spcPts val="600"/>
              </a:spcAft>
              <a:buClr>
                <a:schemeClr val="tx2"/>
              </a:buClr>
              <a:buSzPct val="70000"/>
              <a:buFont typeface="Wingdings 2" charset="2"/>
              <a:buChar char="•"/>
            </a:pPr>
            <a:r>
              <a:rPr lang="en-US" sz="14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Facilitating Identification of Regional Trends, Platform Preferences, and Outliers</a:t>
            </a:r>
          </a:p>
          <a:p>
            <a:pPr>
              <a:lnSpc>
                <a:spcPct val="90000"/>
              </a:lnSpc>
              <a:spcBef>
                <a:spcPct val="20000"/>
              </a:spcBef>
              <a:spcAft>
                <a:spcPts val="600"/>
              </a:spcAft>
              <a:buClr>
                <a:schemeClr val="tx2"/>
              </a:buClr>
              <a:buSzPct val="70000"/>
              <a:buFont typeface="Wingdings 2" charset="2"/>
              <a:buChar char="•"/>
            </a:pPr>
            <a:r>
              <a:rPr lang="en-US" sz="14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Clear Visual Insights Into Sales Performance</a:t>
            </a:r>
          </a:p>
          <a:p>
            <a:pPr>
              <a:lnSpc>
                <a:spcPct val="90000"/>
              </a:lnSpc>
              <a:spcBef>
                <a:spcPct val="20000"/>
              </a:spcBef>
              <a:spcAft>
                <a:spcPts val="600"/>
              </a:spcAft>
              <a:buClr>
                <a:schemeClr val="tx2"/>
              </a:buClr>
              <a:buSzPct val="70000"/>
              <a:buFont typeface="Wingdings 2" charset="2"/>
              <a:buChar char="•"/>
            </a:pPr>
            <a:r>
              <a:rPr lang="en-US" sz="14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Identifying Regional Gaming Platform Preferences</a:t>
            </a:r>
          </a:p>
          <a:p>
            <a:pPr>
              <a:lnSpc>
                <a:spcPct val="90000"/>
              </a:lnSpc>
              <a:spcBef>
                <a:spcPct val="20000"/>
              </a:spcBef>
              <a:spcAft>
                <a:spcPts val="600"/>
              </a:spcAft>
              <a:buClr>
                <a:schemeClr val="tx2"/>
              </a:buClr>
              <a:buSzPct val="70000"/>
              <a:buFont typeface="Wingdings 2" charset="2"/>
              <a:buChar char="•"/>
            </a:pPr>
            <a:r>
              <a:rPr lang="en-US" sz="14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Enabling Data-Driven Decisions for Marketing and Distribution Strategies</a:t>
            </a:r>
          </a:p>
          <a:p>
            <a:pPr>
              <a:lnSpc>
                <a:spcPct val="90000"/>
              </a:lnSpc>
              <a:spcBef>
                <a:spcPct val="20000"/>
              </a:spcBef>
              <a:spcAft>
                <a:spcPts val="600"/>
              </a:spcAft>
              <a:buClr>
                <a:schemeClr val="tx2"/>
              </a:buClr>
              <a:buSzPct val="70000"/>
              <a:buFont typeface="Wingdings 2" charset="2"/>
              <a:buChar char="•"/>
            </a:pPr>
            <a:r>
              <a:rPr lang="en-US" sz="14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Capitalizing on Trends and Pinpointing Growth Opportunities</a:t>
            </a:r>
          </a:p>
          <a:p>
            <a:pPr>
              <a:lnSpc>
                <a:spcPct val="90000"/>
              </a:lnSpc>
              <a:spcBef>
                <a:spcPct val="20000"/>
              </a:spcBef>
              <a:spcAft>
                <a:spcPts val="600"/>
              </a:spcAft>
              <a:buClr>
                <a:schemeClr val="tx2"/>
              </a:buClr>
              <a:buSzPct val="70000"/>
              <a:buFont typeface="Wingdings 2" charset="2"/>
            </a:pPr>
            <a:endParaRPr lang="en-US" sz="1200"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Wingdings 2" charset="2"/>
              <a:buChar char="•"/>
            </a:pP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12" name="Rectangle 11">
            <a:extLst>
              <a:ext uri="{FF2B5EF4-FFF2-40B4-BE49-F238E27FC236}">
                <a16:creationId xmlns:a16="http://schemas.microsoft.com/office/drawing/2014/main" id="{0A22D114-11B7-46ED-94A9-18DC1C977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graphs showing the different types of sales&#10;&#10;Description automatically generated with medium confidence">
            <a:extLst>
              <a:ext uri="{FF2B5EF4-FFF2-40B4-BE49-F238E27FC236}">
                <a16:creationId xmlns:a16="http://schemas.microsoft.com/office/drawing/2014/main" id="{9CBA455F-C7F1-0804-72A1-698E543434C2}"/>
              </a:ext>
            </a:extLst>
          </p:cNvPr>
          <p:cNvPicPr>
            <a:picLocks noChangeAspect="1"/>
          </p:cNvPicPr>
          <p:nvPr/>
        </p:nvPicPr>
        <p:blipFill rotWithShape="1">
          <a:blip r:embed="rId6">
            <a:extLst>
              <a:ext uri="{28A0092B-C50C-407E-A947-70E740481C1C}">
                <a14:useLocalDpi xmlns:a14="http://schemas.microsoft.com/office/drawing/2010/main" val="0"/>
              </a:ext>
            </a:extLst>
          </a:blip>
          <a:srcRect r="3" b="272"/>
          <a:stretch/>
        </p:blipFill>
        <p:spPr>
          <a:xfrm>
            <a:off x="5120640" y="1438360"/>
            <a:ext cx="5676236" cy="3835314"/>
          </a:xfrm>
          <a:prstGeom prst="rect">
            <a:avLst/>
          </a:prstGeom>
        </p:spPr>
      </p:pic>
      <p:pic>
        <p:nvPicPr>
          <p:cNvPr id="10" name="Audio 9">
            <a:hlinkClick r:id="" action="ppaction://media"/>
            <a:extLst>
              <a:ext uri="{FF2B5EF4-FFF2-40B4-BE49-F238E27FC236}">
                <a16:creationId xmlns:a16="http://schemas.microsoft.com/office/drawing/2014/main" id="{A1A56C2C-6E97-3A37-16ED-BCAF645916F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1481591"/>
      </p:ext>
    </p:extLst>
  </p:cSld>
  <p:clrMapOvr>
    <a:masterClrMapping/>
  </p:clrMapOvr>
  <mc:AlternateContent xmlns:mc="http://schemas.openxmlformats.org/markup-compatibility/2006">
    <mc:Choice xmlns:p14="http://schemas.microsoft.com/office/powerpoint/2010/main" Requires="p14">
      <p:transition spd="slow" p14:dur="2000" advTm="97250"/>
    </mc:Choice>
    <mc:Fallback>
      <p:transition spd="slow" advTm="97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BE2B2D-4995-B60F-F48A-0D54B2E98013}"/>
              </a:ext>
            </a:extLst>
          </p:cNvPr>
          <p:cNvSpPr txBox="1">
            <a:spLocks/>
          </p:cNvSpPr>
          <p:nvPr/>
        </p:nvSpPr>
        <p:spPr>
          <a:xfrm>
            <a:off x="105311" y="-83128"/>
            <a:ext cx="10895198" cy="759691"/>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3200" b="1"/>
              <a:t>Section 4: Visualising data to gather insights</a:t>
            </a:r>
            <a:endParaRPr lang="en-GB" sz="3200" b="1" dirty="0"/>
          </a:p>
        </p:txBody>
      </p:sp>
      <p:graphicFrame>
        <p:nvGraphicFramePr>
          <p:cNvPr id="10" name="TextBox 7">
            <a:extLst>
              <a:ext uri="{FF2B5EF4-FFF2-40B4-BE49-F238E27FC236}">
                <a16:creationId xmlns:a16="http://schemas.microsoft.com/office/drawing/2014/main" id="{6F060CBC-60BC-1710-7557-A2875C1716CF}"/>
              </a:ext>
            </a:extLst>
          </p:cNvPr>
          <p:cNvGraphicFramePr/>
          <p:nvPr>
            <p:extLst>
              <p:ext uri="{D42A27DB-BD31-4B8C-83A1-F6EECF244321}">
                <p14:modId xmlns:p14="http://schemas.microsoft.com/office/powerpoint/2010/main" val="3774824272"/>
              </p:ext>
            </p:extLst>
          </p:nvPr>
        </p:nvGraphicFramePr>
        <p:xfrm>
          <a:off x="750488" y="923592"/>
          <a:ext cx="10477806" cy="52629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Audio 14">
            <a:hlinkClick r:id="" action="ppaction://media"/>
            <a:extLst>
              <a:ext uri="{FF2B5EF4-FFF2-40B4-BE49-F238E27FC236}">
                <a16:creationId xmlns:a16="http://schemas.microsoft.com/office/drawing/2014/main" id="{F05F0738-A45D-D844-B8C8-5E19E3A4F1E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1464706"/>
      </p:ext>
    </p:extLst>
  </p:cSld>
  <p:clrMapOvr>
    <a:masterClrMapping/>
  </p:clrMapOvr>
  <mc:AlternateContent xmlns:mc="http://schemas.openxmlformats.org/markup-compatibility/2006">
    <mc:Choice xmlns:p14="http://schemas.microsoft.com/office/powerpoint/2010/main" Requires="p14">
      <p:transition spd="slow" p14:dur="2000" advTm="91689"/>
    </mc:Choice>
    <mc:Fallback>
      <p:transition spd="slow" advTm="91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8470F3-0663-3B61-DFA6-282BA8F7BC38}"/>
              </a:ext>
            </a:extLst>
          </p:cNvPr>
          <p:cNvSpPr txBox="1">
            <a:spLocks noGrp="1"/>
          </p:cNvSpPr>
          <p:nvPr>
            <p:ph type="title"/>
          </p:nvPr>
        </p:nvSpPr>
        <p:spPr>
          <a:xfrm>
            <a:off x="913795" y="609600"/>
            <a:ext cx="10353762" cy="970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3400" b="1"/>
              <a:t>Section 5: Making recommendations to Turtle Games</a:t>
            </a:r>
          </a:p>
        </p:txBody>
      </p:sp>
      <p:graphicFrame>
        <p:nvGraphicFramePr>
          <p:cNvPr id="16" name="TextBox 7">
            <a:extLst>
              <a:ext uri="{FF2B5EF4-FFF2-40B4-BE49-F238E27FC236}">
                <a16:creationId xmlns:a16="http://schemas.microsoft.com/office/drawing/2014/main" id="{3909FBB2-B76A-2A53-70FE-B84649142F15}"/>
              </a:ext>
            </a:extLst>
          </p:cNvPr>
          <p:cNvGraphicFramePr/>
          <p:nvPr>
            <p:extLst>
              <p:ext uri="{D42A27DB-BD31-4B8C-83A1-F6EECF244321}">
                <p14:modId xmlns:p14="http://schemas.microsoft.com/office/powerpoint/2010/main" val="2703050314"/>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5" name="Audio 14">
            <a:hlinkClick r:id="" action="ppaction://media"/>
            <a:extLst>
              <a:ext uri="{FF2B5EF4-FFF2-40B4-BE49-F238E27FC236}">
                <a16:creationId xmlns:a16="http://schemas.microsoft.com/office/drawing/2014/main" id="{207B925F-20DC-302D-2764-09A7BC7935DA}"/>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5931886"/>
      </p:ext>
    </p:extLst>
  </p:cSld>
  <p:clrMapOvr>
    <a:masterClrMapping/>
  </p:clrMapOvr>
  <mc:AlternateContent xmlns:mc="http://schemas.openxmlformats.org/markup-compatibility/2006">
    <mc:Choice xmlns:p14="http://schemas.microsoft.com/office/powerpoint/2010/main" Requires="p14">
      <p:transition spd="slow" p14:dur="2000" advTm="100504"/>
    </mc:Choice>
    <mc:Fallback>
      <p:transition spd="slow" advTm="100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898</TotalTime>
  <Words>2907</Words>
  <Application>Microsoft Office PowerPoint</Application>
  <PresentationFormat>Widescreen</PresentationFormat>
  <Paragraphs>189</Paragraphs>
  <Slides>11</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Calisto MT</vt:lpstr>
      <vt:lpstr>Söhne</vt:lpstr>
      <vt:lpstr>Wingdings 2</vt:lpstr>
      <vt:lpstr>Slate</vt:lpstr>
      <vt:lpstr>Predicting Future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5: Making recommendations to Turtle Games</vt:lpstr>
      <vt:lpstr>Recommendation Summary</vt:lpstr>
      <vt:lpstr>Further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Future Outcomes</dc:title>
  <dc:creator>McPherson, James</dc:creator>
  <cp:lastModifiedBy>McPherson, James</cp:lastModifiedBy>
  <cp:revision>6</cp:revision>
  <dcterms:created xsi:type="dcterms:W3CDTF">2023-10-08T18:37:54Z</dcterms:created>
  <dcterms:modified xsi:type="dcterms:W3CDTF">2023-10-09T10:02:39Z</dcterms:modified>
</cp:coreProperties>
</file>